
<file path=[Content_Types].xml><?xml version="1.0" encoding="utf-8"?>
<Types xmlns="http://schemas.openxmlformats.org/package/2006/content-types">
  <Default Extension="png" ContentType="image/png"/>
  <Default Extension="wmf" ContentType="image/x-w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742" r:id="rId2"/>
    <p:sldMasterId id="2147483751" r:id="rId3"/>
  </p:sldMasterIdLst>
  <p:notesMasterIdLst>
    <p:notesMasterId r:id="rId32"/>
  </p:notesMasterIdLst>
  <p:sldIdLst>
    <p:sldId id="256" r:id="rId4"/>
    <p:sldId id="420" r:id="rId5"/>
    <p:sldId id="494" r:id="rId6"/>
    <p:sldId id="513" r:id="rId7"/>
    <p:sldId id="514" r:id="rId8"/>
    <p:sldId id="515" r:id="rId9"/>
    <p:sldId id="495" r:id="rId10"/>
    <p:sldId id="457" r:id="rId11"/>
    <p:sldId id="496" r:id="rId12"/>
    <p:sldId id="497" r:id="rId13"/>
    <p:sldId id="498" r:id="rId14"/>
    <p:sldId id="499" r:id="rId15"/>
    <p:sldId id="500" r:id="rId16"/>
    <p:sldId id="501" r:id="rId17"/>
    <p:sldId id="502" r:id="rId18"/>
    <p:sldId id="503" r:id="rId19"/>
    <p:sldId id="504" r:id="rId20"/>
    <p:sldId id="505" r:id="rId21"/>
    <p:sldId id="506" r:id="rId22"/>
    <p:sldId id="507" r:id="rId23"/>
    <p:sldId id="511" r:id="rId24"/>
    <p:sldId id="508" r:id="rId25"/>
    <p:sldId id="509" r:id="rId26"/>
    <p:sldId id="510" r:id="rId27"/>
    <p:sldId id="512" r:id="rId28"/>
    <p:sldId id="417" r:id="rId29"/>
    <p:sldId id="408" r:id="rId30"/>
    <p:sldId id="410" r:id="rId31"/>
  </p:sldIdLst>
  <p:sldSz cx="9144000" cy="5715000" type="screen16x10"/>
  <p:notesSz cx="9601200" cy="73152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3432" userDrawn="1">
          <p15:clr>
            <a:srgbClr val="A4A3A4"/>
          </p15:clr>
        </p15:guide>
        <p15:guide id="2" orient="horz" pos="131">
          <p15:clr>
            <a:srgbClr val="A4A3A4"/>
          </p15:clr>
        </p15:guide>
        <p15:guide id="3" orient="horz" pos="3173" userDrawn="1">
          <p15:clr>
            <a:srgbClr val="A4A3A4"/>
          </p15:clr>
        </p15:guide>
        <p15:guide id="6" orient="horz" pos="504" userDrawn="1">
          <p15:clr>
            <a:srgbClr val="A4A3A4"/>
          </p15:clr>
        </p15:guide>
        <p15:guide id="8" pos="288" userDrawn="1">
          <p15:clr>
            <a:srgbClr val="A4A3A4"/>
          </p15:clr>
        </p15:guide>
        <p15:guide id="9" pos="5472" userDrawn="1">
          <p15:clr>
            <a:srgbClr val="A4A3A4"/>
          </p15:clr>
        </p15:guide>
      </p15:sldGuideLst>
    </p:ext>
    <p:ext uri="{2D200454-40CA-4A62-9FC3-DE9A4176ACB9}">
      <p15:notesGuideLst xmlns="" xmlns:p15="http://schemas.microsoft.com/office/powerpoint/2012/main">
        <p15:guide id="1" orient="horz" pos="2278" userDrawn="1">
          <p15:clr>
            <a:srgbClr val="A4A3A4"/>
          </p15:clr>
        </p15:guide>
        <p15:guide id="2" pos="3024"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6BB6"/>
    <a:srgbClr val="00A8F1"/>
    <a:srgbClr val="0154A0"/>
    <a:srgbClr val="0048AA"/>
    <a:srgbClr val="138F91"/>
    <a:srgbClr val="EBFFFF"/>
    <a:srgbClr val="DDFEFF"/>
    <a:srgbClr val="0951A3"/>
    <a:srgbClr val="1B498A"/>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368" autoAdjust="0"/>
    <p:restoredTop sz="88869" autoAdjust="0"/>
  </p:normalViewPr>
  <p:slideViewPr>
    <p:cSldViewPr snapToGrid="0" snapToObjects="1">
      <p:cViewPr varScale="1">
        <p:scale>
          <a:sx n="73" d="100"/>
          <a:sy n="73" d="100"/>
        </p:scale>
        <p:origin x="-1002" y="-96"/>
      </p:cViewPr>
      <p:guideLst>
        <p:guide orient="horz" pos="3432"/>
        <p:guide orient="horz" pos="131"/>
        <p:guide orient="horz" pos="3173"/>
        <p:guide orient="horz" pos="504"/>
        <p:guide pos="288"/>
        <p:guide pos="5472"/>
      </p:guideLst>
    </p:cSldViewPr>
  </p:slideViewPr>
  <p:notesTextViewPr>
    <p:cViewPr>
      <p:scale>
        <a:sx n="3" d="2"/>
        <a:sy n="3" d="2"/>
      </p:scale>
      <p:origin x="0" y="0"/>
    </p:cViewPr>
  </p:notesTextViewPr>
  <p:sorterViewPr>
    <p:cViewPr>
      <p:scale>
        <a:sx n="100" d="100"/>
        <a:sy n="100" d="100"/>
      </p:scale>
      <p:origin x="0" y="0"/>
    </p:cViewPr>
  </p:sorterViewPr>
  <p:notesViewPr>
    <p:cSldViewPr snapToGrid="0" snapToObjects="1" showGuides="1">
      <p:cViewPr>
        <p:scale>
          <a:sx n="66" d="100"/>
          <a:sy n="66" d="100"/>
        </p:scale>
        <p:origin x="1980" y="96"/>
      </p:cViewPr>
      <p:guideLst>
        <p:guide orient="horz" pos="2278"/>
        <p:guide pos="3024"/>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viewProps" Target="view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notesMaster" Target="notesMasters/notesMaster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tableStyles" Target="tableStyle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498475" y="1084263"/>
            <a:ext cx="8253413" cy="5159375"/>
          </a:xfrm>
          <a:prstGeom prst="rect">
            <a:avLst/>
          </a:prstGeom>
          <a:noFill/>
          <a:ln w="12700">
            <a:solidFill>
              <a:prstClr val="black"/>
            </a:solidFill>
          </a:ln>
        </p:spPr>
        <p:txBody>
          <a:bodyPr vert="horz" lIns="96661" tIns="48331" rIns="96661" bIns="48331" rtlCol="0" anchor="ctr"/>
          <a:lstStyle/>
          <a:p>
            <a:endParaRPr lang="en-US"/>
          </a:p>
        </p:txBody>
      </p:sp>
      <p:sp>
        <p:nvSpPr>
          <p:cNvPr id="6" name="Footer Placeholder 5"/>
          <p:cNvSpPr>
            <a:spLocks noGrp="1"/>
          </p:cNvSpPr>
          <p:nvPr>
            <p:ph type="ftr" sz="quarter" idx="4"/>
          </p:nvPr>
        </p:nvSpPr>
        <p:spPr>
          <a:xfrm>
            <a:off x="0" y="6948171"/>
            <a:ext cx="4160520" cy="367029"/>
          </a:xfrm>
          <a:prstGeom prst="rect">
            <a:avLst/>
          </a:prstGeom>
        </p:spPr>
        <p:txBody>
          <a:bodyPr vert="horz" lIns="96661" tIns="48331" rIns="96661" bIns="48331" rtlCol="0" anchor="b"/>
          <a:lstStyle>
            <a:lvl1pPr algn="l">
              <a:defRPr sz="1300"/>
            </a:lvl1pPr>
          </a:lstStyle>
          <a:p>
            <a:endParaRPr lang="en-US" dirty="0"/>
          </a:p>
        </p:txBody>
      </p:sp>
      <p:sp>
        <p:nvSpPr>
          <p:cNvPr id="8" name="Header Placeholder 7"/>
          <p:cNvSpPr>
            <a:spLocks noGrp="1"/>
          </p:cNvSpPr>
          <p:nvPr>
            <p:ph type="hdr" sz="quarter"/>
          </p:nvPr>
        </p:nvSpPr>
        <p:spPr>
          <a:xfrm>
            <a:off x="0" y="0"/>
            <a:ext cx="4160520" cy="367454"/>
          </a:xfrm>
          <a:prstGeom prst="rect">
            <a:avLst/>
          </a:prstGeom>
        </p:spPr>
        <p:txBody>
          <a:bodyPr vert="horz" lIns="96661" tIns="48331" rIns="96661" bIns="48331" rtlCol="0"/>
          <a:lstStyle>
            <a:lvl1pPr algn="l">
              <a:defRPr sz="1300"/>
            </a:lvl1pPr>
          </a:lstStyle>
          <a:p>
            <a:r>
              <a:rPr lang="en-US" dirty="0" smtClean="0"/>
              <a:t>PALS Template for TA/Product Training Presentations</a:t>
            </a:r>
            <a:endParaRPr lang="en-US" dirty="0"/>
          </a:p>
        </p:txBody>
      </p:sp>
    </p:spTree>
    <p:extLst>
      <p:ext uri="{BB962C8B-B14F-4D97-AF65-F5344CB8AC3E}">
        <p14:creationId xmlns:p14="http://schemas.microsoft.com/office/powerpoint/2010/main" val="4680075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00063" y="1085850"/>
            <a:ext cx="8250237" cy="5157788"/>
          </a:xfrm>
        </p:spPr>
      </p:sp>
      <p:sp>
        <p:nvSpPr>
          <p:cNvPr id="4" name="TextBox 3"/>
          <p:cNvSpPr txBox="1"/>
          <p:nvPr/>
        </p:nvSpPr>
        <p:spPr>
          <a:xfrm>
            <a:off x="563882" y="691473"/>
            <a:ext cx="1813560" cy="374605"/>
          </a:xfrm>
          <a:prstGeom prst="rect">
            <a:avLst/>
          </a:prstGeom>
          <a:noFill/>
          <a:ln>
            <a:solidFill>
              <a:srgbClr val="FF0000"/>
            </a:solidFill>
          </a:ln>
        </p:spPr>
        <p:txBody>
          <a:bodyPr wrap="square" lIns="96661" tIns="48331" rIns="96661" bIns="48331" rtlCol="0">
            <a:spAutoFit/>
          </a:bodyPr>
          <a:lstStyle/>
          <a:p>
            <a:pPr algn="ctr"/>
            <a:r>
              <a:rPr lang="en-US" dirty="0" smtClean="0">
                <a:solidFill>
                  <a:srgbClr val="FF0000"/>
                </a:solidFill>
              </a:rPr>
              <a:t>Title Slide</a:t>
            </a:r>
            <a:endParaRPr lang="en-US" dirty="0">
              <a:solidFill>
                <a:srgbClr val="FF0000"/>
              </a:solidFill>
            </a:endParaRPr>
          </a:p>
        </p:txBody>
      </p:sp>
      <p:sp>
        <p:nvSpPr>
          <p:cNvPr id="5" name="TextBox 4"/>
          <p:cNvSpPr txBox="1"/>
          <p:nvPr/>
        </p:nvSpPr>
        <p:spPr>
          <a:xfrm>
            <a:off x="2788920" y="160920"/>
            <a:ext cx="3154681" cy="1017714"/>
          </a:xfrm>
          <a:prstGeom prst="rect">
            <a:avLst/>
          </a:prstGeom>
          <a:noFill/>
          <a:ln>
            <a:solidFill>
              <a:srgbClr val="FF0000"/>
            </a:solidFill>
          </a:ln>
        </p:spPr>
        <p:txBody>
          <a:bodyPr wrap="square" lIns="96661" tIns="48331" rIns="96661" bIns="48331" rtlCol="0">
            <a:spAutoFit/>
          </a:bodyPr>
          <a:lstStyle/>
          <a:p>
            <a:r>
              <a:rPr lang="en-US" sz="1500" b="1" dirty="0">
                <a:solidFill>
                  <a:srgbClr val="FF0000"/>
                </a:solidFill>
              </a:rPr>
              <a:t>Theme Image area</a:t>
            </a:r>
          </a:p>
          <a:p>
            <a:r>
              <a:rPr lang="en-US" sz="1500" dirty="0">
                <a:solidFill>
                  <a:srgbClr val="FF0000"/>
                </a:solidFill>
              </a:rPr>
              <a:t>We need to place appropriate image based on the content of the Presentation</a:t>
            </a:r>
          </a:p>
        </p:txBody>
      </p:sp>
      <p:cxnSp>
        <p:nvCxnSpPr>
          <p:cNvPr id="7" name="Straight Arrow Connector 6"/>
          <p:cNvCxnSpPr>
            <a:stCxn id="5" idx="3"/>
          </p:cNvCxnSpPr>
          <p:nvPr/>
        </p:nvCxnSpPr>
        <p:spPr>
          <a:xfrm>
            <a:off x="5943601" y="622811"/>
            <a:ext cx="548639" cy="65973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4141470" y="6423633"/>
            <a:ext cx="1318261" cy="328295"/>
          </a:xfrm>
          <a:prstGeom prst="rect">
            <a:avLst/>
          </a:prstGeom>
          <a:noFill/>
          <a:ln>
            <a:solidFill>
              <a:srgbClr val="FF0000"/>
            </a:solidFill>
          </a:ln>
        </p:spPr>
        <p:txBody>
          <a:bodyPr wrap="square" lIns="96661" tIns="48331" rIns="96661" bIns="48331" rtlCol="0">
            <a:spAutoFit/>
          </a:bodyPr>
          <a:lstStyle/>
          <a:p>
            <a:pPr algn="ctr"/>
            <a:r>
              <a:rPr lang="en-US" sz="1500" b="1" dirty="0">
                <a:solidFill>
                  <a:srgbClr val="FF0000"/>
                </a:solidFill>
              </a:rPr>
              <a:t>Version No</a:t>
            </a:r>
          </a:p>
        </p:txBody>
      </p:sp>
      <p:sp>
        <p:nvSpPr>
          <p:cNvPr id="15" name="TextBox 14"/>
          <p:cNvSpPr txBox="1"/>
          <p:nvPr/>
        </p:nvSpPr>
        <p:spPr>
          <a:xfrm>
            <a:off x="6804660" y="6355511"/>
            <a:ext cx="1318261" cy="328295"/>
          </a:xfrm>
          <a:prstGeom prst="rect">
            <a:avLst/>
          </a:prstGeom>
          <a:noFill/>
          <a:ln>
            <a:solidFill>
              <a:srgbClr val="FF0000"/>
            </a:solidFill>
          </a:ln>
        </p:spPr>
        <p:txBody>
          <a:bodyPr wrap="square" lIns="96661" tIns="48331" rIns="96661" bIns="48331" rtlCol="0">
            <a:spAutoFit/>
          </a:bodyPr>
          <a:lstStyle/>
          <a:p>
            <a:pPr algn="ctr"/>
            <a:r>
              <a:rPr lang="en-US" sz="1500" b="1" dirty="0">
                <a:solidFill>
                  <a:srgbClr val="FF0000"/>
                </a:solidFill>
              </a:rPr>
              <a:t>Release date</a:t>
            </a:r>
          </a:p>
        </p:txBody>
      </p:sp>
      <p:cxnSp>
        <p:nvCxnSpPr>
          <p:cNvPr id="17" name="Straight Arrow Connector 16"/>
          <p:cNvCxnSpPr>
            <a:stCxn id="15" idx="0"/>
          </p:cNvCxnSpPr>
          <p:nvPr/>
        </p:nvCxnSpPr>
        <p:spPr>
          <a:xfrm flipV="1">
            <a:off x="7463790" y="5976016"/>
            <a:ext cx="201930" cy="37949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14" idx="0"/>
          </p:cNvCxnSpPr>
          <p:nvPr/>
        </p:nvCxnSpPr>
        <p:spPr>
          <a:xfrm flipV="1">
            <a:off x="4800600" y="5976016"/>
            <a:ext cx="0" cy="44761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1169668" y="6423633"/>
            <a:ext cx="1318261" cy="328295"/>
          </a:xfrm>
          <a:prstGeom prst="rect">
            <a:avLst/>
          </a:prstGeom>
          <a:noFill/>
          <a:ln>
            <a:solidFill>
              <a:srgbClr val="FF0000"/>
            </a:solidFill>
          </a:ln>
        </p:spPr>
        <p:txBody>
          <a:bodyPr wrap="square" lIns="96661" tIns="48331" rIns="96661" bIns="48331" rtlCol="0">
            <a:spAutoFit/>
          </a:bodyPr>
          <a:lstStyle/>
          <a:p>
            <a:pPr algn="ctr"/>
            <a:r>
              <a:rPr lang="en-US" sz="1500" b="1" dirty="0">
                <a:solidFill>
                  <a:srgbClr val="FF0000"/>
                </a:solidFill>
              </a:rPr>
              <a:t>PALS logo</a:t>
            </a:r>
          </a:p>
        </p:txBody>
      </p:sp>
      <p:cxnSp>
        <p:nvCxnSpPr>
          <p:cNvPr id="22" name="Straight Arrow Connector 21"/>
          <p:cNvCxnSpPr>
            <a:stCxn id="21" idx="0"/>
          </p:cNvCxnSpPr>
          <p:nvPr/>
        </p:nvCxnSpPr>
        <p:spPr>
          <a:xfrm flipV="1">
            <a:off x="1828799" y="5976016"/>
            <a:ext cx="0" cy="44761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7581898" y="293905"/>
            <a:ext cx="1318261" cy="328295"/>
          </a:xfrm>
          <a:prstGeom prst="rect">
            <a:avLst/>
          </a:prstGeom>
          <a:noFill/>
          <a:ln>
            <a:solidFill>
              <a:srgbClr val="FF0000"/>
            </a:solidFill>
          </a:ln>
        </p:spPr>
        <p:txBody>
          <a:bodyPr wrap="square" lIns="96661" tIns="48331" rIns="96661" bIns="48331" rtlCol="0">
            <a:spAutoFit/>
          </a:bodyPr>
          <a:lstStyle/>
          <a:p>
            <a:pPr algn="ctr"/>
            <a:r>
              <a:rPr lang="en-US" sz="1500" b="1" dirty="0">
                <a:solidFill>
                  <a:srgbClr val="FF0000"/>
                </a:solidFill>
              </a:rPr>
              <a:t>TCS logo</a:t>
            </a:r>
          </a:p>
        </p:txBody>
      </p:sp>
      <p:cxnSp>
        <p:nvCxnSpPr>
          <p:cNvPr id="24" name="Straight Arrow Connector 23"/>
          <p:cNvCxnSpPr>
            <a:stCxn id="23" idx="2"/>
          </p:cNvCxnSpPr>
          <p:nvPr/>
        </p:nvCxnSpPr>
        <p:spPr>
          <a:xfrm>
            <a:off x="8241029" y="622200"/>
            <a:ext cx="0" cy="66034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563882" y="127476"/>
            <a:ext cx="1813560" cy="374605"/>
          </a:xfrm>
          <a:prstGeom prst="rect">
            <a:avLst/>
          </a:prstGeom>
          <a:noFill/>
          <a:ln>
            <a:solidFill>
              <a:srgbClr val="FF0000"/>
            </a:solidFill>
          </a:ln>
        </p:spPr>
        <p:txBody>
          <a:bodyPr wrap="square" lIns="96661" tIns="48331" rIns="96661" bIns="48331" rtlCol="0">
            <a:spAutoFit/>
          </a:bodyPr>
          <a:lstStyle/>
          <a:p>
            <a:pPr algn="ctr"/>
            <a:r>
              <a:rPr lang="en-US" dirty="0" smtClean="0">
                <a:solidFill>
                  <a:srgbClr val="FF0000"/>
                </a:solidFill>
              </a:rPr>
              <a:t>Theme 1-a</a:t>
            </a:r>
            <a:endParaRPr lang="en-US" dirty="0">
              <a:solidFill>
                <a:srgbClr val="FF0000"/>
              </a:solidFill>
            </a:endParaRPr>
          </a:p>
        </p:txBody>
      </p:sp>
      <p:sp>
        <p:nvSpPr>
          <p:cNvPr id="29" name="TextBox 28"/>
          <p:cNvSpPr txBox="1"/>
          <p:nvPr/>
        </p:nvSpPr>
        <p:spPr>
          <a:xfrm>
            <a:off x="2163483" y="5097636"/>
            <a:ext cx="2461262" cy="558101"/>
          </a:xfrm>
          <a:prstGeom prst="rect">
            <a:avLst/>
          </a:prstGeom>
          <a:noFill/>
          <a:ln>
            <a:solidFill>
              <a:srgbClr val="FF0000"/>
            </a:solidFill>
          </a:ln>
        </p:spPr>
        <p:txBody>
          <a:bodyPr wrap="square" lIns="96661" tIns="48331" rIns="96661" bIns="48331" rtlCol="0">
            <a:spAutoFit/>
          </a:bodyPr>
          <a:lstStyle/>
          <a:p>
            <a:pPr algn="ctr"/>
            <a:r>
              <a:rPr lang="en-US" sz="1500" b="1" dirty="0">
                <a:solidFill>
                  <a:srgbClr val="FF0000"/>
                </a:solidFill>
              </a:rPr>
              <a:t>Align text to the bottom of the logo bottom line</a:t>
            </a:r>
          </a:p>
        </p:txBody>
      </p:sp>
      <p:cxnSp>
        <p:nvCxnSpPr>
          <p:cNvPr id="31" name="Straight Connector 30"/>
          <p:cNvCxnSpPr/>
          <p:nvPr/>
        </p:nvCxnSpPr>
        <p:spPr>
          <a:xfrm>
            <a:off x="365761" y="6004883"/>
            <a:ext cx="8534399"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a:off x="3394113" y="5655738"/>
            <a:ext cx="0" cy="3939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5471159" y="6246996"/>
            <a:ext cx="1318261" cy="328438"/>
          </a:xfrm>
          <a:prstGeom prst="rect">
            <a:avLst/>
          </a:prstGeom>
          <a:noFill/>
          <a:ln>
            <a:solidFill>
              <a:srgbClr val="FF0000"/>
            </a:solidFill>
          </a:ln>
        </p:spPr>
        <p:txBody>
          <a:bodyPr wrap="square" lIns="96661" tIns="48331" rIns="96661" bIns="48331" rtlCol="0">
            <a:spAutoFit/>
          </a:bodyPr>
          <a:lstStyle/>
          <a:p>
            <a:pPr algn="ctr"/>
            <a:r>
              <a:rPr lang="en-US" sz="1500" dirty="0">
                <a:solidFill>
                  <a:srgbClr val="FF0000"/>
                </a:solidFill>
              </a:rPr>
              <a:t>Font size 10pt</a:t>
            </a:r>
          </a:p>
        </p:txBody>
      </p:sp>
    </p:spTree>
    <p:extLst>
      <p:ext uri="{BB962C8B-B14F-4D97-AF65-F5344CB8AC3E}">
        <p14:creationId xmlns:p14="http://schemas.microsoft.com/office/powerpoint/2010/main" val="41908280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960438" y="3475038"/>
            <a:ext cx="7680325" cy="3290887"/>
          </a:xfrm>
          <a:prstGeom prst="rect">
            <a:avLst/>
          </a:prstGeom>
        </p:spPr>
        <p:txBody>
          <a:bodyPr/>
          <a:lstStyle/>
          <a:p>
            <a:r>
              <a:rPr lang="en-US" sz="800" dirty="0" smtClean="0"/>
              <a:t>Timing variables are copied from SDTM and derived within </a:t>
            </a:r>
            <a:r>
              <a:rPr lang="en-US" sz="800" dirty="0" err="1" smtClean="0"/>
              <a:t>ADaM</a:t>
            </a:r>
            <a:r>
              <a:rPr lang="en-US" sz="800" dirty="0" smtClean="0"/>
              <a:t>. </a:t>
            </a:r>
          </a:p>
          <a:p>
            <a:r>
              <a:rPr lang="en-US" sz="800" dirty="0" smtClean="0"/>
              <a:t>Included below are the common timing variables. If other timing variables are collected in SDTM and pertinent for analysis, these should be included in </a:t>
            </a:r>
            <a:r>
              <a:rPr lang="en-US" sz="800" dirty="0" err="1" smtClean="0"/>
              <a:t>ADaM</a:t>
            </a:r>
            <a:r>
              <a:rPr lang="en-US" sz="800" dirty="0" smtClean="0"/>
              <a:t>. </a:t>
            </a:r>
          </a:p>
          <a:p>
            <a:r>
              <a:rPr lang="en-US" sz="800" dirty="0" smtClean="0"/>
              <a:t>Additional timing variables, such as those for analysis period or phase, can be included. </a:t>
            </a:r>
          </a:p>
          <a:p>
            <a:endParaRPr lang="en-US" dirty="0"/>
          </a:p>
        </p:txBody>
      </p:sp>
    </p:spTree>
    <p:extLst>
      <p:ext uri="{BB962C8B-B14F-4D97-AF65-F5344CB8AC3E}">
        <p14:creationId xmlns:p14="http://schemas.microsoft.com/office/powerpoint/2010/main" val="37512612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960438" y="3475038"/>
            <a:ext cx="7680325" cy="3290887"/>
          </a:xfrm>
          <a:prstGeom prst="rect">
            <a:avLst/>
          </a:prstGeom>
        </p:spPr>
        <p:txBody>
          <a:bodyPr/>
          <a:lstStyle/>
          <a:p>
            <a:r>
              <a:rPr lang="en-US" sz="800" dirty="0" smtClean="0"/>
              <a:t>Timing variables are copied from SDTM and derived within </a:t>
            </a:r>
            <a:r>
              <a:rPr lang="en-US" sz="800" dirty="0" err="1" smtClean="0"/>
              <a:t>ADaM</a:t>
            </a:r>
            <a:r>
              <a:rPr lang="en-US" sz="800" dirty="0" smtClean="0"/>
              <a:t>. </a:t>
            </a:r>
          </a:p>
          <a:p>
            <a:r>
              <a:rPr lang="en-US" sz="800" dirty="0" smtClean="0"/>
              <a:t>Included below are the common timing variables. If other timing variables are collected in SDTM and pertinent for analysis, these should be included in </a:t>
            </a:r>
            <a:r>
              <a:rPr lang="en-US" sz="800" dirty="0" err="1" smtClean="0"/>
              <a:t>ADaM</a:t>
            </a:r>
            <a:r>
              <a:rPr lang="en-US" sz="800" dirty="0" smtClean="0"/>
              <a:t>. </a:t>
            </a:r>
          </a:p>
          <a:p>
            <a:r>
              <a:rPr lang="en-US" sz="800" dirty="0" smtClean="0"/>
              <a:t>Additional timing variables, such as those for analysis period or phase, can be included. </a:t>
            </a:r>
          </a:p>
          <a:p>
            <a:endParaRPr lang="en-US" dirty="0"/>
          </a:p>
        </p:txBody>
      </p:sp>
    </p:spTree>
    <p:extLst>
      <p:ext uri="{BB962C8B-B14F-4D97-AF65-F5344CB8AC3E}">
        <p14:creationId xmlns:p14="http://schemas.microsoft.com/office/powerpoint/2010/main" val="37512612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960438" y="3475038"/>
            <a:ext cx="7680325" cy="3290887"/>
          </a:xfrm>
          <a:prstGeom prst="rect">
            <a:avLst/>
          </a:prstGeom>
        </p:spPr>
        <p:txBody>
          <a:bodyPr/>
          <a:lstStyle/>
          <a:p>
            <a:endParaRPr lang="en-US" dirty="0"/>
          </a:p>
        </p:txBody>
      </p:sp>
    </p:spTree>
    <p:extLst>
      <p:ext uri="{BB962C8B-B14F-4D97-AF65-F5344CB8AC3E}">
        <p14:creationId xmlns:p14="http://schemas.microsoft.com/office/powerpoint/2010/main" val="19151318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00063" y="1085850"/>
            <a:ext cx="8250237" cy="5157788"/>
          </a:xfrm>
        </p:spPr>
      </p:sp>
      <p:sp>
        <p:nvSpPr>
          <p:cNvPr id="4" name="TextBox 3"/>
          <p:cNvSpPr txBox="1"/>
          <p:nvPr/>
        </p:nvSpPr>
        <p:spPr>
          <a:xfrm>
            <a:off x="563404" y="6354443"/>
            <a:ext cx="1983106" cy="328295"/>
          </a:xfrm>
          <a:prstGeom prst="rect">
            <a:avLst/>
          </a:prstGeom>
          <a:noFill/>
          <a:ln>
            <a:solidFill>
              <a:srgbClr val="FF0000"/>
            </a:solidFill>
          </a:ln>
        </p:spPr>
        <p:txBody>
          <a:bodyPr wrap="square" lIns="96661" tIns="48331" rIns="96661" bIns="48331" rtlCol="0">
            <a:spAutoFit/>
          </a:bodyPr>
          <a:lstStyle/>
          <a:p>
            <a:pPr algn="ctr"/>
            <a:r>
              <a:rPr lang="en-US" sz="1500" dirty="0">
                <a:solidFill>
                  <a:srgbClr val="FF0000"/>
                </a:solidFill>
              </a:rPr>
              <a:t>Font size 9pt</a:t>
            </a:r>
          </a:p>
        </p:txBody>
      </p:sp>
      <p:cxnSp>
        <p:nvCxnSpPr>
          <p:cNvPr id="5" name="Straight Arrow Connector 4"/>
          <p:cNvCxnSpPr>
            <a:stCxn id="4" idx="0"/>
          </p:cNvCxnSpPr>
          <p:nvPr/>
        </p:nvCxnSpPr>
        <p:spPr>
          <a:xfrm flipV="1">
            <a:off x="1554957" y="5976017"/>
            <a:ext cx="273844" cy="37842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55403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00063" y="1085850"/>
            <a:ext cx="8250237" cy="5157788"/>
          </a:xfrm>
        </p:spPr>
      </p:sp>
    </p:spTree>
    <p:extLst>
      <p:ext uri="{BB962C8B-B14F-4D97-AF65-F5344CB8AC3E}">
        <p14:creationId xmlns:p14="http://schemas.microsoft.com/office/powerpoint/2010/main" val="38246836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960438" y="3475038"/>
            <a:ext cx="7680325" cy="3290887"/>
          </a:xfrm>
          <a:prstGeom prst="rect">
            <a:avLst/>
          </a:prstGeom>
        </p:spPr>
        <p:txBody>
          <a:bodyPr/>
          <a:lstStyle/>
          <a:p>
            <a:endParaRPr lang="en-US" dirty="0"/>
          </a:p>
        </p:txBody>
      </p:sp>
    </p:spTree>
    <p:extLst>
      <p:ext uri="{BB962C8B-B14F-4D97-AF65-F5344CB8AC3E}">
        <p14:creationId xmlns:p14="http://schemas.microsoft.com/office/powerpoint/2010/main" val="15917225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960438" y="3475038"/>
            <a:ext cx="7680325" cy="3290887"/>
          </a:xfrm>
          <a:prstGeom prst="rect">
            <a:avLst/>
          </a:prstGeom>
        </p:spPr>
        <p:txBody>
          <a:bodyPr/>
          <a:lstStyle/>
          <a:p>
            <a:endParaRPr lang="en-US" dirty="0"/>
          </a:p>
        </p:txBody>
      </p:sp>
    </p:spTree>
    <p:extLst>
      <p:ext uri="{BB962C8B-B14F-4D97-AF65-F5344CB8AC3E}">
        <p14:creationId xmlns:p14="http://schemas.microsoft.com/office/powerpoint/2010/main" val="32440383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D8D4190E-9D7B-4847-98AB-991B2B42748F}" type="slidenum">
              <a:rPr lang="en-US" smtClean="0"/>
              <a:t>8</a:t>
            </a:fld>
            <a:endParaRPr lang="en-US" dirty="0"/>
          </a:p>
        </p:txBody>
      </p:sp>
    </p:spTree>
    <p:extLst>
      <p:ext uri="{BB962C8B-B14F-4D97-AF65-F5344CB8AC3E}">
        <p14:creationId xmlns:p14="http://schemas.microsoft.com/office/powerpoint/2010/main" val="30325084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600450"/>
          </a:xfrm>
          <a:prstGeom prst="rect">
            <a:avLst/>
          </a:prstGeom>
        </p:spPr>
        <p:txBody>
          <a:bodyPr/>
          <a:lstStyle/>
          <a:p>
            <a:r>
              <a:rPr lang="en-US" sz="1200" b="0" i="0" u="none" strike="noStrike" kern="1200" baseline="0" dirty="0" smtClean="0">
                <a:solidFill>
                  <a:schemeClr val="tx1"/>
                </a:solidFill>
                <a:latin typeface="+mn-lt"/>
                <a:ea typeface="+mn-ea"/>
                <a:cs typeface="+mn-cs"/>
              </a:rPr>
              <a:t>NOTE: </a:t>
            </a:r>
            <a:r>
              <a:rPr lang="en-US" sz="1200" b="0" i="0" u="none" strike="noStrike" kern="1200" baseline="0" dirty="0" err="1" smtClean="0">
                <a:solidFill>
                  <a:schemeClr val="tx1"/>
                </a:solidFill>
                <a:latin typeface="+mn-lt"/>
                <a:ea typeface="+mn-ea"/>
                <a:cs typeface="+mn-cs"/>
              </a:rPr>
              <a:t>MedDRA</a:t>
            </a:r>
            <a:r>
              <a:rPr lang="en-US" sz="1200" b="0" i="0" u="none" strike="noStrike" kern="1200" baseline="0" dirty="0" smtClean="0">
                <a:solidFill>
                  <a:schemeClr val="tx1"/>
                </a:solidFill>
                <a:latin typeface="+mn-lt"/>
                <a:ea typeface="+mn-ea"/>
                <a:cs typeface="+mn-cs"/>
              </a:rPr>
              <a:t> allows for secondary paths for Lower Level Terms. One may be required to report on secondary paths along with primary paths. Please see section 8for an example layout for one possible way to handle this analysis need. </a:t>
            </a:r>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D8D4190E-9D7B-4847-98AB-991B2B42748F}" type="slidenum">
              <a:rPr lang="en-US" smtClean="0"/>
              <a:t>9</a:t>
            </a:fld>
            <a:endParaRPr lang="en-US" dirty="0"/>
          </a:p>
        </p:txBody>
      </p:sp>
    </p:spTree>
    <p:extLst>
      <p:ext uri="{BB962C8B-B14F-4D97-AF65-F5344CB8AC3E}">
        <p14:creationId xmlns:p14="http://schemas.microsoft.com/office/powerpoint/2010/main" val="30325084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D8D4190E-9D7B-4847-98AB-991B2B42748F}" type="slidenum">
              <a:rPr lang="en-US" smtClean="0"/>
              <a:t>10</a:t>
            </a:fld>
            <a:endParaRPr lang="en-US" dirty="0"/>
          </a:p>
        </p:txBody>
      </p:sp>
    </p:spTree>
    <p:extLst>
      <p:ext uri="{BB962C8B-B14F-4D97-AF65-F5344CB8AC3E}">
        <p14:creationId xmlns:p14="http://schemas.microsoft.com/office/powerpoint/2010/main" val="30325084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960438" y="3475038"/>
            <a:ext cx="7680325" cy="3290887"/>
          </a:xfrm>
          <a:prstGeom prst="rect">
            <a:avLst/>
          </a:prstGeom>
        </p:spPr>
        <p:txBody>
          <a:bodyPr/>
          <a:lstStyle/>
          <a:p>
            <a:r>
              <a:rPr lang="en-US" sz="800" dirty="0" smtClean="0"/>
              <a:t>Timing variables are copied from SDTM and derived within </a:t>
            </a:r>
            <a:r>
              <a:rPr lang="en-US" sz="800" dirty="0" err="1" smtClean="0"/>
              <a:t>ADaM</a:t>
            </a:r>
            <a:r>
              <a:rPr lang="en-US" sz="800" dirty="0" smtClean="0"/>
              <a:t>. </a:t>
            </a:r>
          </a:p>
          <a:p>
            <a:r>
              <a:rPr lang="en-US" sz="800" dirty="0" smtClean="0"/>
              <a:t>Included below are the common timing variables. If other timing variables are collected in SDTM and pertinent for analysis, these should be included in </a:t>
            </a:r>
            <a:r>
              <a:rPr lang="en-US" sz="800" dirty="0" err="1" smtClean="0"/>
              <a:t>ADaM</a:t>
            </a:r>
            <a:r>
              <a:rPr lang="en-US" sz="800" dirty="0" smtClean="0"/>
              <a:t>. </a:t>
            </a:r>
          </a:p>
          <a:p>
            <a:r>
              <a:rPr lang="en-US" sz="800" dirty="0" smtClean="0"/>
              <a:t>Additional timing variables, such as those for analysis period or phase, can be included. </a:t>
            </a:r>
          </a:p>
          <a:p>
            <a:endParaRPr lang="en-US" dirty="0"/>
          </a:p>
        </p:txBody>
      </p:sp>
    </p:spTree>
    <p:extLst>
      <p:ext uri="{BB962C8B-B14F-4D97-AF65-F5344CB8AC3E}">
        <p14:creationId xmlns:p14="http://schemas.microsoft.com/office/powerpoint/2010/main" val="37512612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960438" y="3475038"/>
            <a:ext cx="7680325" cy="3290887"/>
          </a:xfrm>
          <a:prstGeom prst="rect">
            <a:avLst/>
          </a:prstGeom>
        </p:spPr>
        <p:txBody>
          <a:bodyPr/>
          <a:lstStyle/>
          <a:p>
            <a:r>
              <a:rPr lang="en-US" sz="800" dirty="0" smtClean="0"/>
              <a:t>Timing variables are copied from SDTM and derived within </a:t>
            </a:r>
            <a:r>
              <a:rPr lang="en-US" sz="800" dirty="0" err="1" smtClean="0"/>
              <a:t>ADaM</a:t>
            </a:r>
            <a:r>
              <a:rPr lang="en-US" sz="800" dirty="0" smtClean="0"/>
              <a:t>. </a:t>
            </a:r>
          </a:p>
          <a:p>
            <a:r>
              <a:rPr lang="en-US" sz="800" dirty="0" smtClean="0"/>
              <a:t>Included below are the common timing variables. If other timing variables are collected in SDTM and pertinent for analysis, these should be included in </a:t>
            </a:r>
            <a:r>
              <a:rPr lang="en-US" sz="800" dirty="0" err="1" smtClean="0"/>
              <a:t>ADaM</a:t>
            </a:r>
            <a:r>
              <a:rPr lang="en-US" sz="800" dirty="0" smtClean="0"/>
              <a:t>. </a:t>
            </a:r>
          </a:p>
          <a:p>
            <a:r>
              <a:rPr lang="en-US" sz="800" dirty="0" smtClean="0"/>
              <a:t>Additional timing variables, such as those for analysis period or phase, can be included. </a:t>
            </a:r>
          </a:p>
          <a:p>
            <a:endParaRPr lang="en-US" dirty="0"/>
          </a:p>
        </p:txBody>
      </p:sp>
    </p:spTree>
    <p:extLst>
      <p:ext uri="{BB962C8B-B14F-4D97-AF65-F5344CB8AC3E}">
        <p14:creationId xmlns:p14="http://schemas.microsoft.com/office/powerpoint/2010/main" val="37512612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960438" y="3475038"/>
            <a:ext cx="7680325" cy="3290887"/>
          </a:xfrm>
          <a:prstGeom prst="rect">
            <a:avLst/>
          </a:prstGeom>
        </p:spPr>
        <p:txBody>
          <a:bodyPr/>
          <a:lstStyle/>
          <a:p>
            <a:r>
              <a:rPr lang="en-US" sz="800" dirty="0" smtClean="0"/>
              <a:t>Timing variables are copied from SDTM and derived within </a:t>
            </a:r>
            <a:r>
              <a:rPr lang="en-US" sz="800" dirty="0" err="1" smtClean="0"/>
              <a:t>ADaM</a:t>
            </a:r>
            <a:r>
              <a:rPr lang="en-US" sz="800" dirty="0" smtClean="0"/>
              <a:t>. </a:t>
            </a:r>
          </a:p>
          <a:p>
            <a:r>
              <a:rPr lang="en-US" sz="800" dirty="0" smtClean="0"/>
              <a:t>Included below are the common timing variables. If other timing variables are collected in SDTM and pertinent for analysis, these should be included in </a:t>
            </a:r>
            <a:r>
              <a:rPr lang="en-US" sz="800" dirty="0" err="1" smtClean="0"/>
              <a:t>ADaM</a:t>
            </a:r>
            <a:r>
              <a:rPr lang="en-US" sz="800" dirty="0" smtClean="0"/>
              <a:t>. </a:t>
            </a:r>
          </a:p>
          <a:p>
            <a:r>
              <a:rPr lang="en-US" sz="800" dirty="0" smtClean="0"/>
              <a:t>Additional timing variables, such as those for analysis period or phase, can be included. </a:t>
            </a:r>
          </a:p>
          <a:p>
            <a:endParaRPr lang="en-US" dirty="0"/>
          </a:p>
        </p:txBody>
      </p:sp>
    </p:spTree>
    <p:extLst>
      <p:ext uri="{BB962C8B-B14F-4D97-AF65-F5344CB8AC3E}">
        <p14:creationId xmlns:p14="http://schemas.microsoft.com/office/powerpoint/2010/main" val="375126127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image" Target="../media/image1.wmf"/><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image" Target="../media/image4.jpg"/><Relationship Id="rId1" Type="http://schemas.openxmlformats.org/officeDocument/2006/relationships/slideMaster" Target="../slideMasters/slideMaster3.xml"/><Relationship Id="rId4" Type="http://schemas.openxmlformats.org/officeDocument/2006/relationships/image" Target="../media/image2.wmf"/></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11" name="Rectangle 10"/>
          <p:cNvSpPr/>
          <p:nvPr userDrawn="1"/>
        </p:nvSpPr>
        <p:spPr>
          <a:xfrm>
            <a:off x="0" y="0"/>
            <a:ext cx="9144000" cy="3801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p:cNvSpPr/>
          <p:nvPr userDrawn="1"/>
        </p:nvSpPr>
        <p:spPr>
          <a:xfrm>
            <a:off x="0" y="3116000"/>
            <a:ext cx="7772857" cy="1371600"/>
          </a:xfrm>
          <a:custGeom>
            <a:avLst/>
            <a:gdLst>
              <a:gd name="connsiteX0" fmla="*/ 0 w 7775575"/>
              <a:gd name="connsiteY0" fmla="*/ 0 h 1401379"/>
              <a:gd name="connsiteX1" fmla="*/ 7775575 w 7775575"/>
              <a:gd name="connsiteY1" fmla="*/ 0 h 1401379"/>
              <a:gd name="connsiteX2" fmla="*/ 7775575 w 7775575"/>
              <a:gd name="connsiteY2" fmla="*/ 1401379 h 1401379"/>
              <a:gd name="connsiteX3" fmla="*/ 0 w 7775575"/>
              <a:gd name="connsiteY3" fmla="*/ 1401379 h 1401379"/>
              <a:gd name="connsiteX4" fmla="*/ 0 w 7775575"/>
              <a:gd name="connsiteY4" fmla="*/ 0 h 1401379"/>
              <a:gd name="connsiteX0" fmla="*/ 0 w 7775575"/>
              <a:gd name="connsiteY0" fmla="*/ 10949 h 1412328"/>
              <a:gd name="connsiteX1" fmla="*/ 7488172 w 7775575"/>
              <a:gd name="connsiteY1" fmla="*/ 0 h 1412328"/>
              <a:gd name="connsiteX2" fmla="*/ 7775575 w 7775575"/>
              <a:gd name="connsiteY2" fmla="*/ 10949 h 1412328"/>
              <a:gd name="connsiteX3" fmla="*/ 7775575 w 7775575"/>
              <a:gd name="connsiteY3" fmla="*/ 1412328 h 1412328"/>
              <a:gd name="connsiteX4" fmla="*/ 0 w 7775575"/>
              <a:gd name="connsiteY4" fmla="*/ 1412328 h 1412328"/>
              <a:gd name="connsiteX5" fmla="*/ 0 w 7775575"/>
              <a:gd name="connsiteY5" fmla="*/ 10949 h 1412328"/>
              <a:gd name="connsiteX0" fmla="*/ 0 w 7775575"/>
              <a:gd name="connsiteY0" fmla="*/ 10949 h 1412328"/>
              <a:gd name="connsiteX1" fmla="*/ 7488172 w 7775575"/>
              <a:gd name="connsiteY1" fmla="*/ 0 h 1412328"/>
              <a:gd name="connsiteX2" fmla="*/ 7775575 w 7775575"/>
              <a:gd name="connsiteY2" fmla="*/ 10949 h 1412328"/>
              <a:gd name="connsiteX3" fmla="*/ 7775575 w 7775575"/>
              <a:gd name="connsiteY3" fmla="*/ 1412328 h 1412328"/>
              <a:gd name="connsiteX4" fmla="*/ 7521015 w 7775575"/>
              <a:gd name="connsiteY4" fmla="*/ 1412328 h 1412328"/>
              <a:gd name="connsiteX5" fmla="*/ 0 w 7775575"/>
              <a:gd name="connsiteY5" fmla="*/ 1412328 h 1412328"/>
              <a:gd name="connsiteX6" fmla="*/ 0 w 7775575"/>
              <a:gd name="connsiteY6" fmla="*/ 10949 h 1412328"/>
              <a:gd name="connsiteX0" fmla="*/ 0 w 7775575"/>
              <a:gd name="connsiteY0" fmla="*/ 10949 h 1412328"/>
              <a:gd name="connsiteX1" fmla="*/ 7488172 w 7775575"/>
              <a:gd name="connsiteY1" fmla="*/ 0 h 1412328"/>
              <a:gd name="connsiteX2" fmla="*/ 7775575 w 7775575"/>
              <a:gd name="connsiteY2" fmla="*/ 10949 h 1412328"/>
              <a:gd name="connsiteX3" fmla="*/ 7772811 w 7775575"/>
              <a:gd name="connsiteY3" fmla="*/ 711638 h 1412328"/>
              <a:gd name="connsiteX4" fmla="*/ 7775575 w 7775575"/>
              <a:gd name="connsiteY4" fmla="*/ 1412328 h 1412328"/>
              <a:gd name="connsiteX5" fmla="*/ 7521015 w 7775575"/>
              <a:gd name="connsiteY5" fmla="*/ 1412328 h 1412328"/>
              <a:gd name="connsiteX6" fmla="*/ 0 w 7775575"/>
              <a:gd name="connsiteY6" fmla="*/ 1412328 h 1412328"/>
              <a:gd name="connsiteX7" fmla="*/ 0 w 7775575"/>
              <a:gd name="connsiteY7" fmla="*/ 10949 h 1412328"/>
              <a:gd name="connsiteX0" fmla="*/ 0 w 7775575"/>
              <a:gd name="connsiteY0" fmla="*/ 10949 h 1412328"/>
              <a:gd name="connsiteX1" fmla="*/ 7488172 w 7775575"/>
              <a:gd name="connsiteY1" fmla="*/ 0 h 1412328"/>
              <a:gd name="connsiteX2" fmla="*/ 7772811 w 7775575"/>
              <a:gd name="connsiteY2" fmla="*/ 711638 h 1412328"/>
              <a:gd name="connsiteX3" fmla="*/ 7775575 w 7775575"/>
              <a:gd name="connsiteY3" fmla="*/ 1412328 h 1412328"/>
              <a:gd name="connsiteX4" fmla="*/ 7521015 w 7775575"/>
              <a:gd name="connsiteY4" fmla="*/ 1412328 h 1412328"/>
              <a:gd name="connsiteX5" fmla="*/ 0 w 7775575"/>
              <a:gd name="connsiteY5" fmla="*/ 1412328 h 1412328"/>
              <a:gd name="connsiteX6" fmla="*/ 0 w 7775575"/>
              <a:gd name="connsiteY6" fmla="*/ 10949 h 1412328"/>
              <a:gd name="connsiteX0" fmla="*/ 0 w 8171670"/>
              <a:gd name="connsiteY0" fmla="*/ 10949 h 1412328"/>
              <a:gd name="connsiteX1" fmla="*/ 7488172 w 8171670"/>
              <a:gd name="connsiteY1" fmla="*/ 0 h 1412328"/>
              <a:gd name="connsiteX2" fmla="*/ 7772811 w 8171670"/>
              <a:gd name="connsiteY2" fmla="*/ 711638 h 1412328"/>
              <a:gd name="connsiteX3" fmla="*/ 7521015 w 8171670"/>
              <a:gd name="connsiteY3" fmla="*/ 1412328 h 1412328"/>
              <a:gd name="connsiteX4" fmla="*/ 0 w 8171670"/>
              <a:gd name="connsiteY4" fmla="*/ 1412328 h 1412328"/>
              <a:gd name="connsiteX5" fmla="*/ 0 w 8171670"/>
              <a:gd name="connsiteY5" fmla="*/ 10949 h 1412328"/>
              <a:gd name="connsiteX0" fmla="*/ 0 w 7772897"/>
              <a:gd name="connsiteY0" fmla="*/ 10949 h 1412330"/>
              <a:gd name="connsiteX1" fmla="*/ 7488172 w 7772897"/>
              <a:gd name="connsiteY1" fmla="*/ 0 h 1412330"/>
              <a:gd name="connsiteX2" fmla="*/ 7772811 w 7772897"/>
              <a:gd name="connsiteY2" fmla="*/ 711638 h 1412330"/>
              <a:gd name="connsiteX3" fmla="*/ 7521015 w 7772897"/>
              <a:gd name="connsiteY3" fmla="*/ 1412328 h 1412330"/>
              <a:gd name="connsiteX4" fmla="*/ 0 w 7772897"/>
              <a:gd name="connsiteY4" fmla="*/ 1412328 h 1412330"/>
              <a:gd name="connsiteX5" fmla="*/ 0 w 7772897"/>
              <a:gd name="connsiteY5" fmla="*/ 10949 h 1412330"/>
              <a:gd name="connsiteX0" fmla="*/ 0 w 7772857"/>
              <a:gd name="connsiteY0" fmla="*/ 10949 h 1412330"/>
              <a:gd name="connsiteX1" fmla="*/ 7488172 w 7772857"/>
              <a:gd name="connsiteY1" fmla="*/ 0 h 1412330"/>
              <a:gd name="connsiteX2" fmla="*/ 7772811 w 7772857"/>
              <a:gd name="connsiteY2" fmla="*/ 711638 h 1412330"/>
              <a:gd name="connsiteX3" fmla="*/ 7296550 w 7772857"/>
              <a:gd name="connsiteY3" fmla="*/ 1412328 h 1412330"/>
              <a:gd name="connsiteX4" fmla="*/ 0 w 7772857"/>
              <a:gd name="connsiteY4" fmla="*/ 1412328 h 1412330"/>
              <a:gd name="connsiteX5" fmla="*/ 0 w 7772857"/>
              <a:gd name="connsiteY5" fmla="*/ 10949 h 1412330"/>
              <a:gd name="connsiteX0" fmla="*/ 0 w 7772857"/>
              <a:gd name="connsiteY0" fmla="*/ 10949 h 1412330"/>
              <a:gd name="connsiteX1" fmla="*/ 7305055 w 7772857"/>
              <a:gd name="connsiteY1" fmla="*/ 0 h 1412330"/>
              <a:gd name="connsiteX2" fmla="*/ 7772811 w 7772857"/>
              <a:gd name="connsiteY2" fmla="*/ 711638 h 1412330"/>
              <a:gd name="connsiteX3" fmla="*/ 7296550 w 7772857"/>
              <a:gd name="connsiteY3" fmla="*/ 1412328 h 1412330"/>
              <a:gd name="connsiteX4" fmla="*/ 0 w 7772857"/>
              <a:gd name="connsiteY4" fmla="*/ 1412328 h 1412330"/>
              <a:gd name="connsiteX5" fmla="*/ 0 w 7772857"/>
              <a:gd name="connsiteY5" fmla="*/ 10949 h 1412330"/>
              <a:gd name="connsiteX0" fmla="*/ 0 w 7772857"/>
              <a:gd name="connsiteY0" fmla="*/ 10949 h 1412329"/>
              <a:gd name="connsiteX1" fmla="*/ 7305055 w 7772857"/>
              <a:gd name="connsiteY1" fmla="*/ 0 h 1412329"/>
              <a:gd name="connsiteX2" fmla="*/ 7772811 w 7772857"/>
              <a:gd name="connsiteY2" fmla="*/ 711638 h 1412329"/>
              <a:gd name="connsiteX3" fmla="*/ 7296550 w 7772857"/>
              <a:gd name="connsiteY3" fmla="*/ 1412328 h 1412329"/>
              <a:gd name="connsiteX4" fmla="*/ 0 w 7772857"/>
              <a:gd name="connsiteY4" fmla="*/ 1412328 h 1412329"/>
              <a:gd name="connsiteX5" fmla="*/ 0 w 7772857"/>
              <a:gd name="connsiteY5" fmla="*/ 10949 h 1412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72857" h="1412329">
                <a:moveTo>
                  <a:pt x="0" y="10949"/>
                </a:moveTo>
                <a:lnTo>
                  <a:pt x="7305055" y="0"/>
                </a:lnTo>
                <a:lnTo>
                  <a:pt x="7772811" y="711638"/>
                </a:lnTo>
                <a:cubicBezTo>
                  <a:pt x="7778285" y="704840"/>
                  <a:pt x="7298390" y="1413685"/>
                  <a:pt x="7296550" y="1412328"/>
                </a:cubicBezTo>
                <a:lnTo>
                  <a:pt x="0" y="1412328"/>
                </a:lnTo>
                <a:lnTo>
                  <a:pt x="0" y="10949"/>
                </a:lnTo>
                <a:close/>
              </a:path>
            </a:pathLst>
          </a:custGeom>
          <a:solidFill>
            <a:srgbClr val="138F91"/>
          </a:solidFill>
          <a:ln>
            <a:noFill/>
          </a:ln>
          <a:effectLst/>
        </p:spPr>
        <p:style>
          <a:lnRef idx="1">
            <a:schemeClr val="accent1"/>
          </a:lnRef>
          <a:fillRef idx="3">
            <a:schemeClr val="accent1"/>
          </a:fillRef>
          <a:effectRef idx="2">
            <a:schemeClr val="accent1"/>
          </a:effectRef>
          <a:fontRef idx="minor">
            <a:schemeClr val="lt1"/>
          </a:fontRef>
        </p:style>
        <p:txBody>
          <a:bodyPr lIns="3657600" tIns="0" rIns="0" bIns="0" rtlCol="0" anchor="ctr"/>
          <a:lstStyle/>
          <a:p>
            <a:pPr>
              <a:spcAft>
                <a:spcPts val="500"/>
              </a:spcAft>
            </a:pPr>
            <a:endParaRPr lang="en-US" sz="2000" dirty="0">
              <a:solidFill>
                <a:schemeClr val="bg1"/>
              </a:solidFill>
              <a:latin typeface="Minion Pro"/>
              <a:cs typeface="Minion Pro"/>
            </a:endParaRPr>
          </a:p>
        </p:txBody>
      </p:sp>
      <p:pic>
        <p:nvPicPr>
          <p:cNvPr id="7" name="Picture 6" descr="Tata and TCS logo.wm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27084" y="207963"/>
            <a:ext cx="456541" cy="398625"/>
          </a:xfrm>
          <a:prstGeom prst="rect">
            <a:avLst/>
          </a:prstGeom>
        </p:spPr>
      </p:pic>
      <p:sp>
        <p:nvSpPr>
          <p:cNvPr id="3" name="Title 2"/>
          <p:cNvSpPr>
            <a:spLocks noGrp="1"/>
          </p:cNvSpPr>
          <p:nvPr>
            <p:ph type="title"/>
          </p:nvPr>
        </p:nvSpPr>
        <p:spPr>
          <a:xfrm>
            <a:off x="0" y="3257550"/>
            <a:ext cx="7286625" cy="552450"/>
          </a:xfrm>
          <a:prstGeom prst="rect">
            <a:avLst/>
          </a:prstGeom>
        </p:spPr>
        <p:txBody>
          <a:bodyPr/>
          <a:lstStyle>
            <a:lvl1pPr marL="0" algn="r" defTabSz="457200" rtl="0" eaLnBrk="1" latinLnBrk="0" hangingPunct="1">
              <a:spcAft>
                <a:spcPts val="500"/>
              </a:spcAft>
              <a:defRPr lang="en-US" sz="2800" kern="1200" dirty="0">
                <a:solidFill>
                  <a:schemeClr val="bg1"/>
                </a:solidFill>
                <a:latin typeface="+mn-lt"/>
                <a:ea typeface="+mn-ea"/>
                <a:cs typeface="+mn-cs"/>
              </a:defRPr>
            </a:lvl1pPr>
          </a:lstStyle>
          <a:p>
            <a:r>
              <a:rPr lang="en-US" dirty="0" smtClean="0"/>
              <a:t>Click to edit Master title style</a:t>
            </a:r>
            <a:endParaRPr lang="en-US" dirty="0"/>
          </a:p>
        </p:txBody>
      </p:sp>
      <p:sp>
        <p:nvSpPr>
          <p:cNvPr id="8" name="Subtitle 2"/>
          <p:cNvSpPr>
            <a:spLocks noGrp="1"/>
          </p:cNvSpPr>
          <p:nvPr>
            <p:ph type="subTitle" idx="1"/>
          </p:nvPr>
        </p:nvSpPr>
        <p:spPr>
          <a:xfrm>
            <a:off x="0" y="3894800"/>
            <a:ext cx="7286625" cy="508000"/>
          </a:xfrm>
          <a:prstGeom prst="rect">
            <a:avLst/>
          </a:prstGeom>
        </p:spPr>
        <p:txBody>
          <a:bodyPr>
            <a:noAutofit/>
          </a:bodyPr>
          <a:lstStyle>
            <a:lvl1pPr marL="0" indent="0" algn="r">
              <a:buNone/>
              <a:defRPr sz="2000">
                <a:solidFill>
                  <a:schemeClr val="bg1"/>
                </a:solidFill>
              </a:defRPr>
            </a:lvl1pPr>
            <a:lvl2pPr marL="380985" indent="0" algn="ctr">
              <a:buNone/>
              <a:defRPr>
                <a:solidFill>
                  <a:schemeClr val="tx1">
                    <a:tint val="75000"/>
                  </a:schemeClr>
                </a:solidFill>
              </a:defRPr>
            </a:lvl2pPr>
            <a:lvl3pPr marL="761970" indent="0" algn="ctr">
              <a:buNone/>
              <a:defRPr>
                <a:solidFill>
                  <a:schemeClr val="tx1">
                    <a:tint val="75000"/>
                  </a:schemeClr>
                </a:solidFill>
              </a:defRPr>
            </a:lvl3pPr>
            <a:lvl4pPr marL="1142954" indent="0" algn="ctr">
              <a:buNone/>
              <a:defRPr>
                <a:solidFill>
                  <a:schemeClr val="tx1">
                    <a:tint val="75000"/>
                  </a:schemeClr>
                </a:solidFill>
              </a:defRPr>
            </a:lvl4pPr>
            <a:lvl5pPr marL="1523939" indent="0" algn="ctr">
              <a:buNone/>
              <a:defRPr>
                <a:solidFill>
                  <a:schemeClr val="tx1">
                    <a:tint val="75000"/>
                  </a:schemeClr>
                </a:solidFill>
              </a:defRPr>
            </a:lvl5pPr>
            <a:lvl6pPr marL="1904924" indent="0" algn="ctr">
              <a:buNone/>
              <a:defRPr>
                <a:solidFill>
                  <a:schemeClr val="tx1">
                    <a:tint val="75000"/>
                  </a:schemeClr>
                </a:solidFill>
              </a:defRPr>
            </a:lvl6pPr>
            <a:lvl7pPr marL="2285909" indent="0" algn="ctr">
              <a:buNone/>
              <a:defRPr>
                <a:solidFill>
                  <a:schemeClr val="tx1">
                    <a:tint val="75000"/>
                  </a:schemeClr>
                </a:solidFill>
              </a:defRPr>
            </a:lvl7pPr>
            <a:lvl8pPr marL="2666893" indent="0" algn="ctr">
              <a:buNone/>
              <a:defRPr>
                <a:solidFill>
                  <a:schemeClr val="tx1">
                    <a:tint val="75000"/>
                  </a:schemeClr>
                </a:solidFill>
              </a:defRPr>
            </a:lvl8pPr>
            <a:lvl9pPr marL="3047878" indent="0" algn="ctr">
              <a:buNone/>
              <a:defRPr>
                <a:solidFill>
                  <a:schemeClr val="tx1">
                    <a:tint val="75000"/>
                  </a:schemeClr>
                </a:solidFill>
              </a:defRPr>
            </a:lvl9pPr>
          </a:lstStyle>
          <a:p>
            <a:r>
              <a:rPr lang="en-US" dirty="0" smtClean="0"/>
              <a:t>Click to edit Master subtitle style</a:t>
            </a:r>
            <a:endParaRPr lang="en-US" dirty="0"/>
          </a:p>
        </p:txBody>
      </p:sp>
      <p:pic>
        <p:nvPicPr>
          <p:cNvPr id="9" name="Picture 8" descr="PALS New logo.wmf"/>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60375" y="5006722"/>
            <a:ext cx="1110458" cy="454278"/>
          </a:xfrm>
          <a:prstGeom prst="rect">
            <a:avLst/>
          </a:prstGeom>
        </p:spPr>
      </p:pic>
    </p:spTree>
    <p:extLst>
      <p:ext uri="{BB962C8B-B14F-4D97-AF65-F5344CB8AC3E}">
        <p14:creationId xmlns:p14="http://schemas.microsoft.com/office/powerpoint/2010/main" val="3328765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11" name="Rectangle 10"/>
          <p:cNvSpPr/>
          <p:nvPr userDrawn="1"/>
        </p:nvSpPr>
        <p:spPr>
          <a:xfrm>
            <a:off x="0" y="0"/>
            <a:ext cx="9144000" cy="3801800"/>
          </a:xfrm>
          <a:prstGeom prst="rect">
            <a:avLst/>
          </a:prstGeom>
          <a:solidFill>
            <a:srgbClr val="138F91"/>
          </a:solidFill>
          <a:ln>
            <a:noFill/>
          </a:ln>
          <a:effectLst/>
        </p:spPr>
        <p:style>
          <a:lnRef idx="1">
            <a:schemeClr val="accent1"/>
          </a:lnRef>
          <a:fillRef idx="3">
            <a:schemeClr val="accent1"/>
          </a:fillRef>
          <a:effectRef idx="2">
            <a:schemeClr val="accent1"/>
          </a:effectRef>
          <a:fontRef idx="minor">
            <a:schemeClr val="lt1"/>
          </a:fontRef>
        </p:style>
        <p:txBody>
          <a:bodyPr lIns="3657600" tIns="0" rIns="0" bIns="0" rtlCol="0" anchor="ctr"/>
          <a:lstStyle/>
          <a:p>
            <a:pPr lvl="0">
              <a:spcAft>
                <a:spcPts val="500"/>
              </a:spcAft>
            </a:pPr>
            <a:endParaRPr lang="en-US" sz="2000">
              <a:solidFill>
                <a:schemeClr val="bg1"/>
              </a:solidFill>
              <a:latin typeface="Minion Pro"/>
              <a:cs typeface="Minion Pro"/>
            </a:endParaRPr>
          </a:p>
        </p:txBody>
      </p:sp>
      <p:sp>
        <p:nvSpPr>
          <p:cNvPr id="5" name="Rectangle 4"/>
          <p:cNvSpPr/>
          <p:nvPr userDrawn="1"/>
        </p:nvSpPr>
        <p:spPr>
          <a:xfrm>
            <a:off x="0" y="3116000"/>
            <a:ext cx="7772857" cy="1371600"/>
          </a:xfrm>
          <a:custGeom>
            <a:avLst/>
            <a:gdLst>
              <a:gd name="connsiteX0" fmla="*/ 0 w 7775575"/>
              <a:gd name="connsiteY0" fmla="*/ 0 h 1401379"/>
              <a:gd name="connsiteX1" fmla="*/ 7775575 w 7775575"/>
              <a:gd name="connsiteY1" fmla="*/ 0 h 1401379"/>
              <a:gd name="connsiteX2" fmla="*/ 7775575 w 7775575"/>
              <a:gd name="connsiteY2" fmla="*/ 1401379 h 1401379"/>
              <a:gd name="connsiteX3" fmla="*/ 0 w 7775575"/>
              <a:gd name="connsiteY3" fmla="*/ 1401379 h 1401379"/>
              <a:gd name="connsiteX4" fmla="*/ 0 w 7775575"/>
              <a:gd name="connsiteY4" fmla="*/ 0 h 1401379"/>
              <a:gd name="connsiteX0" fmla="*/ 0 w 7775575"/>
              <a:gd name="connsiteY0" fmla="*/ 10949 h 1412328"/>
              <a:gd name="connsiteX1" fmla="*/ 7488172 w 7775575"/>
              <a:gd name="connsiteY1" fmla="*/ 0 h 1412328"/>
              <a:gd name="connsiteX2" fmla="*/ 7775575 w 7775575"/>
              <a:gd name="connsiteY2" fmla="*/ 10949 h 1412328"/>
              <a:gd name="connsiteX3" fmla="*/ 7775575 w 7775575"/>
              <a:gd name="connsiteY3" fmla="*/ 1412328 h 1412328"/>
              <a:gd name="connsiteX4" fmla="*/ 0 w 7775575"/>
              <a:gd name="connsiteY4" fmla="*/ 1412328 h 1412328"/>
              <a:gd name="connsiteX5" fmla="*/ 0 w 7775575"/>
              <a:gd name="connsiteY5" fmla="*/ 10949 h 1412328"/>
              <a:gd name="connsiteX0" fmla="*/ 0 w 7775575"/>
              <a:gd name="connsiteY0" fmla="*/ 10949 h 1412328"/>
              <a:gd name="connsiteX1" fmla="*/ 7488172 w 7775575"/>
              <a:gd name="connsiteY1" fmla="*/ 0 h 1412328"/>
              <a:gd name="connsiteX2" fmla="*/ 7775575 w 7775575"/>
              <a:gd name="connsiteY2" fmla="*/ 10949 h 1412328"/>
              <a:gd name="connsiteX3" fmla="*/ 7775575 w 7775575"/>
              <a:gd name="connsiteY3" fmla="*/ 1412328 h 1412328"/>
              <a:gd name="connsiteX4" fmla="*/ 7521015 w 7775575"/>
              <a:gd name="connsiteY4" fmla="*/ 1412328 h 1412328"/>
              <a:gd name="connsiteX5" fmla="*/ 0 w 7775575"/>
              <a:gd name="connsiteY5" fmla="*/ 1412328 h 1412328"/>
              <a:gd name="connsiteX6" fmla="*/ 0 w 7775575"/>
              <a:gd name="connsiteY6" fmla="*/ 10949 h 1412328"/>
              <a:gd name="connsiteX0" fmla="*/ 0 w 7775575"/>
              <a:gd name="connsiteY0" fmla="*/ 10949 h 1412328"/>
              <a:gd name="connsiteX1" fmla="*/ 7488172 w 7775575"/>
              <a:gd name="connsiteY1" fmla="*/ 0 h 1412328"/>
              <a:gd name="connsiteX2" fmla="*/ 7775575 w 7775575"/>
              <a:gd name="connsiteY2" fmla="*/ 10949 h 1412328"/>
              <a:gd name="connsiteX3" fmla="*/ 7772811 w 7775575"/>
              <a:gd name="connsiteY3" fmla="*/ 711638 h 1412328"/>
              <a:gd name="connsiteX4" fmla="*/ 7775575 w 7775575"/>
              <a:gd name="connsiteY4" fmla="*/ 1412328 h 1412328"/>
              <a:gd name="connsiteX5" fmla="*/ 7521015 w 7775575"/>
              <a:gd name="connsiteY5" fmla="*/ 1412328 h 1412328"/>
              <a:gd name="connsiteX6" fmla="*/ 0 w 7775575"/>
              <a:gd name="connsiteY6" fmla="*/ 1412328 h 1412328"/>
              <a:gd name="connsiteX7" fmla="*/ 0 w 7775575"/>
              <a:gd name="connsiteY7" fmla="*/ 10949 h 1412328"/>
              <a:gd name="connsiteX0" fmla="*/ 0 w 7775575"/>
              <a:gd name="connsiteY0" fmla="*/ 10949 h 1412328"/>
              <a:gd name="connsiteX1" fmla="*/ 7488172 w 7775575"/>
              <a:gd name="connsiteY1" fmla="*/ 0 h 1412328"/>
              <a:gd name="connsiteX2" fmla="*/ 7772811 w 7775575"/>
              <a:gd name="connsiteY2" fmla="*/ 711638 h 1412328"/>
              <a:gd name="connsiteX3" fmla="*/ 7775575 w 7775575"/>
              <a:gd name="connsiteY3" fmla="*/ 1412328 h 1412328"/>
              <a:gd name="connsiteX4" fmla="*/ 7521015 w 7775575"/>
              <a:gd name="connsiteY4" fmla="*/ 1412328 h 1412328"/>
              <a:gd name="connsiteX5" fmla="*/ 0 w 7775575"/>
              <a:gd name="connsiteY5" fmla="*/ 1412328 h 1412328"/>
              <a:gd name="connsiteX6" fmla="*/ 0 w 7775575"/>
              <a:gd name="connsiteY6" fmla="*/ 10949 h 1412328"/>
              <a:gd name="connsiteX0" fmla="*/ 0 w 8171670"/>
              <a:gd name="connsiteY0" fmla="*/ 10949 h 1412328"/>
              <a:gd name="connsiteX1" fmla="*/ 7488172 w 8171670"/>
              <a:gd name="connsiteY1" fmla="*/ 0 h 1412328"/>
              <a:gd name="connsiteX2" fmla="*/ 7772811 w 8171670"/>
              <a:gd name="connsiteY2" fmla="*/ 711638 h 1412328"/>
              <a:gd name="connsiteX3" fmla="*/ 7521015 w 8171670"/>
              <a:gd name="connsiteY3" fmla="*/ 1412328 h 1412328"/>
              <a:gd name="connsiteX4" fmla="*/ 0 w 8171670"/>
              <a:gd name="connsiteY4" fmla="*/ 1412328 h 1412328"/>
              <a:gd name="connsiteX5" fmla="*/ 0 w 8171670"/>
              <a:gd name="connsiteY5" fmla="*/ 10949 h 1412328"/>
              <a:gd name="connsiteX0" fmla="*/ 0 w 7772897"/>
              <a:gd name="connsiteY0" fmla="*/ 10949 h 1412330"/>
              <a:gd name="connsiteX1" fmla="*/ 7488172 w 7772897"/>
              <a:gd name="connsiteY1" fmla="*/ 0 h 1412330"/>
              <a:gd name="connsiteX2" fmla="*/ 7772811 w 7772897"/>
              <a:gd name="connsiteY2" fmla="*/ 711638 h 1412330"/>
              <a:gd name="connsiteX3" fmla="*/ 7521015 w 7772897"/>
              <a:gd name="connsiteY3" fmla="*/ 1412328 h 1412330"/>
              <a:gd name="connsiteX4" fmla="*/ 0 w 7772897"/>
              <a:gd name="connsiteY4" fmla="*/ 1412328 h 1412330"/>
              <a:gd name="connsiteX5" fmla="*/ 0 w 7772897"/>
              <a:gd name="connsiteY5" fmla="*/ 10949 h 1412330"/>
              <a:gd name="connsiteX0" fmla="*/ 0 w 7772857"/>
              <a:gd name="connsiteY0" fmla="*/ 10949 h 1412330"/>
              <a:gd name="connsiteX1" fmla="*/ 7488172 w 7772857"/>
              <a:gd name="connsiteY1" fmla="*/ 0 h 1412330"/>
              <a:gd name="connsiteX2" fmla="*/ 7772811 w 7772857"/>
              <a:gd name="connsiteY2" fmla="*/ 711638 h 1412330"/>
              <a:gd name="connsiteX3" fmla="*/ 7296550 w 7772857"/>
              <a:gd name="connsiteY3" fmla="*/ 1412328 h 1412330"/>
              <a:gd name="connsiteX4" fmla="*/ 0 w 7772857"/>
              <a:gd name="connsiteY4" fmla="*/ 1412328 h 1412330"/>
              <a:gd name="connsiteX5" fmla="*/ 0 w 7772857"/>
              <a:gd name="connsiteY5" fmla="*/ 10949 h 1412330"/>
              <a:gd name="connsiteX0" fmla="*/ 0 w 7772857"/>
              <a:gd name="connsiteY0" fmla="*/ 10949 h 1412330"/>
              <a:gd name="connsiteX1" fmla="*/ 7305055 w 7772857"/>
              <a:gd name="connsiteY1" fmla="*/ 0 h 1412330"/>
              <a:gd name="connsiteX2" fmla="*/ 7772811 w 7772857"/>
              <a:gd name="connsiteY2" fmla="*/ 711638 h 1412330"/>
              <a:gd name="connsiteX3" fmla="*/ 7296550 w 7772857"/>
              <a:gd name="connsiteY3" fmla="*/ 1412328 h 1412330"/>
              <a:gd name="connsiteX4" fmla="*/ 0 w 7772857"/>
              <a:gd name="connsiteY4" fmla="*/ 1412328 h 1412330"/>
              <a:gd name="connsiteX5" fmla="*/ 0 w 7772857"/>
              <a:gd name="connsiteY5" fmla="*/ 10949 h 1412330"/>
              <a:gd name="connsiteX0" fmla="*/ 0 w 7772857"/>
              <a:gd name="connsiteY0" fmla="*/ 10949 h 1412329"/>
              <a:gd name="connsiteX1" fmla="*/ 7305055 w 7772857"/>
              <a:gd name="connsiteY1" fmla="*/ 0 h 1412329"/>
              <a:gd name="connsiteX2" fmla="*/ 7772811 w 7772857"/>
              <a:gd name="connsiteY2" fmla="*/ 711638 h 1412329"/>
              <a:gd name="connsiteX3" fmla="*/ 7296550 w 7772857"/>
              <a:gd name="connsiteY3" fmla="*/ 1412328 h 1412329"/>
              <a:gd name="connsiteX4" fmla="*/ 0 w 7772857"/>
              <a:gd name="connsiteY4" fmla="*/ 1412328 h 1412329"/>
              <a:gd name="connsiteX5" fmla="*/ 0 w 7772857"/>
              <a:gd name="connsiteY5" fmla="*/ 10949 h 1412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72857" h="1412329">
                <a:moveTo>
                  <a:pt x="0" y="10949"/>
                </a:moveTo>
                <a:lnTo>
                  <a:pt x="7305055" y="0"/>
                </a:lnTo>
                <a:lnTo>
                  <a:pt x="7772811" y="711638"/>
                </a:lnTo>
                <a:cubicBezTo>
                  <a:pt x="7778285" y="704840"/>
                  <a:pt x="7298390" y="1413685"/>
                  <a:pt x="7296550" y="1412328"/>
                </a:cubicBezTo>
                <a:lnTo>
                  <a:pt x="0" y="1412328"/>
                </a:lnTo>
                <a:lnTo>
                  <a:pt x="0" y="10949"/>
                </a:lnTo>
                <a:close/>
              </a:path>
            </a:pathLst>
          </a:cu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3657600" tIns="0" rIns="0" bIns="0" rtlCol="0" anchor="ctr"/>
          <a:lstStyle/>
          <a:p>
            <a:pPr>
              <a:spcAft>
                <a:spcPts val="500"/>
              </a:spcAft>
            </a:pPr>
            <a:endParaRPr lang="en-US" sz="2000" dirty="0">
              <a:solidFill>
                <a:schemeClr val="bg1"/>
              </a:solidFill>
              <a:latin typeface="Minion Pro"/>
              <a:cs typeface="Minion Pro"/>
            </a:endParaRPr>
          </a:p>
        </p:txBody>
      </p:sp>
      <p:pic>
        <p:nvPicPr>
          <p:cNvPr id="7" name="Picture 6" descr="Tata and TCS logo.wm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27084" y="207963"/>
            <a:ext cx="456541" cy="398625"/>
          </a:xfrm>
          <a:prstGeom prst="rect">
            <a:avLst/>
          </a:prstGeom>
        </p:spPr>
      </p:pic>
      <p:sp>
        <p:nvSpPr>
          <p:cNvPr id="3" name="Title 2"/>
          <p:cNvSpPr>
            <a:spLocks noGrp="1"/>
          </p:cNvSpPr>
          <p:nvPr>
            <p:ph type="title"/>
          </p:nvPr>
        </p:nvSpPr>
        <p:spPr>
          <a:xfrm>
            <a:off x="0" y="3257550"/>
            <a:ext cx="7286625" cy="552450"/>
          </a:xfrm>
          <a:prstGeom prst="rect">
            <a:avLst/>
          </a:prstGeom>
        </p:spPr>
        <p:txBody>
          <a:bodyPr/>
          <a:lstStyle>
            <a:lvl1pPr marL="0" algn="r" defTabSz="457200" rtl="0" eaLnBrk="1" latinLnBrk="0" hangingPunct="1">
              <a:spcAft>
                <a:spcPts val="500"/>
              </a:spcAft>
              <a:defRPr lang="en-US" sz="2800" kern="1200" dirty="0">
                <a:solidFill>
                  <a:schemeClr val="bg1"/>
                </a:solidFill>
                <a:latin typeface="+mn-lt"/>
                <a:ea typeface="+mn-ea"/>
                <a:cs typeface="+mn-cs"/>
              </a:defRPr>
            </a:lvl1pPr>
          </a:lstStyle>
          <a:p>
            <a:r>
              <a:rPr lang="en-US" dirty="0" smtClean="0"/>
              <a:t>Click to edit Master title style</a:t>
            </a:r>
            <a:endParaRPr lang="en-US" dirty="0"/>
          </a:p>
        </p:txBody>
      </p:sp>
      <p:sp>
        <p:nvSpPr>
          <p:cNvPr id="8" name="Subtitle 2"/>
          <p:cNvSpPr>
            <a:spLocks noGrp="1"/>
          </p:cNvSpPr>
          <p:nvPr>
            <p:ph type="subTitle" idx="1"/>
          </p:nvPr>
        </p:nvSpPr>
        <p:spPr>
          <a:xfrm>
            <a:off x="0" y="3894800"/>
            <a:ext cx="7286625" cy="508000"/>
          </a:xfrm>
          <a:prstGeom prst="rect">
            <a:avLst/>
          </a:prstGeom>
        </p:spPr>
        <p:txBody>
          <a:bodyPr>
            <a:noAutofit/>
          </a:bodyPr>
          <a:lstStyle>
            <a:lvl1pPr marL="0" indent="0" algn="r">
              <a:buNone/>
              <a:defRPr sz="2000">
                <a:solidFill>
                  <a:schemeClr val="bg1"/>
                </a:solidFill>
              </a:defRPr>
            </a:lvl1pPr>
            <a:lvl2pPr marL="380985" indent="0" algn="ctr">
              <a:buNone/>
              <a:defRPr>
                <a:solidFill>
                  <a:schemeClr val="tx1">
                    <a:tint val="75000"/>
                  </a:schemeClr>
                </a:solidFill>
              </a:defRPr>
            </a:lvl2pPr>
            <a:lvl3pPr marL="761970" indent="0" algn="ctr">
              <a:buNone/>
              <a:defRPr>
                <a:solidFill>
                  <a:schemeClr val="tx1">
                    <a:tint val="75000"/>
                  </a:schemeClr>
                </a:solidFill>
              </a:defRPr>
            </a:lvl3pPr>
            <a:lvl4pPr marL="1142954" indent="0" algn="ctr">
              <a:buNone/>
              <a:defRPr>
                <a:solidFill>
                  <a:schemeClr val="tx1">
                    <a:tint val="75000"/>
                  </a:schemeClr>
                </a:solidFill>
              </a:defRPr>
            </a:lvl4pPr>
            <a:lvl5pPr marL="1523939" indent="0" algn="ctr">
              <a:buNone/>
              <a:defRPr>
                <a:solidFill>
                  <a:schemeClr val="tx1">
                    <a:tint val="75000"/>
                  </a:schemeClr>
                </a:solidFill>
              </a:defRPr>
            </a:lvl5pPr>
            <a:lvl6pPr marL="1904924" indent="0" algn="ctr">
              <a:buNone/>
              <a:defRPr>
                <a:solidFill>
                  <a:schemeClr val="tx1">
                    <a:tint val="75000"/>
                  </a:schemeClr>
                </a:solidFill>
              </a:defRPr>
            </a:lvl6pPr>
            <a:lvl7pPr marL="2285909" indent="0" algn="ctr">
              <a:buNone/>
              <a:defRPr>
                <a:solidFill>
                  <a:schemeClr val="tx1">
                    <a:tint val="75000"/>
                  </a:schemeClr>
                </a:solidFill>
              </a:defRPr>
            </a:lvl7pPr>
            <a:lvl8pPr marL="2666893" indent="0" algn="ctr">
              <a:buNone/>
              <a:defRPr>
                <a:solidFill>
                  <a:schemeClr val="tx1">
                    <a:tint val="75000"/>
                  </a:schemeClr>
                </a:solidFill>
              </a:defRPr>
            </a:lvl8pPr>
            <a:lvl9pPr marL="3047878" indent="0" algn="ctr">
              <a:buNone/>
              <a:defRPr>
                <a:solidFill>
                  <a:schemeClr val="tx1">
                    <a:tint val="75000"/>
                  </a:schemeClr>
                </a:solidFill>
              </a:defRPr>
            </a:lvl9pPr>
          </a:lstStyle>
          <a:p>
            <a:r>
              <a:rPr lang="en-US" dirty="0" smtClean="0"/>
              <a:t>Click to edit Master subtitle style</a:t>
            </a:r>
            <a:endParaRPr lang="en-US" dirty="0"/>
          </a:p>
        </p:txBody>
      </p:sp>
      <p:pic>
        <p:nvPicPr>
          <p:cNvPr id="9" name="Picture 8" descr="PALS New logo.wmf"/>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60375" y="5006722"/>
            <a:ext cx="1110458" cy="454278"/>
          </a:xfrm>
          <a:prstGeom prst="rect">
            <a:avLst/>
          </a:prstGeom>
        </p:spPr>
      </p:pic>
    </p:spTree>
    <p:extLst>
      <p:ext uri="{BB962C8B-B14F-4D97-AF65-F5344CB8AC3E}">
        <p14:creationId xmlns:p14="http://schemas.microsoft.com/office/powerpoint/2010/main" val="22229320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8" name="Content Placeholder 7"/>
          <p:cNvSpPr>
            <a:spLocks noGrp="1"/>
          </p:cNvSpPr>
          <p:nvPr>
            <p:ph sz="quarter" idx="10"/>
          </p:nvPr>
        </p:nvSpPr>
        <p:spPr>
          <a:xfrm>
            <a:off x="457200" y="1416050"/>
            <a:ext cx="8229600" cy="3613150"/>
          </a:xfrm>
          <a:prstGeom prst="rect">
            <a:avLst/>
          </a:prstGeom>
        </p:spPr>
        <p:txBody>
          <a:bodyPr lIns="0" tIns="0"/>
          <a:lstStyle>
            <a:lvl1pPr marL="174625" indent="-174625" algn="l" defTabSz="457200" rtl="0" eaLnBrk="1" latinLnBrk="0" hangingPunct="1">
              <a:spcBef>
                <a:spcPts val="0"/>
              </a:spcBef>
              <a:spcAft>
                <a:spcPts val="600"/>
              </a:spcAft>
              <a:buSzPct val="100000"/>
              <a:defRPr lang="en-US" sz="1200" kern="1200" dirty="0" smtClean="0">
                <a:solidFill>
                  <a:schemeClr val="tx1"/>
                </a:solidFill>
                <a:latin typeface="+mn-lt"/>
                <a:ea typeface="+mn-ea"/>
                <a:cs typeface="+mn-cs"/>
              </a:defRPr>
            </a:lvl1pPr>
            <a:lvl2pPr marL="342900" indent="-171450" algn="l" defTabSz="457200" rtl="0" eaLnBrk="1" latinLnBrk="0" hangingPunct="1">
              <a:spcBef>
                <a:spcPts val="0"/>
              </a:spcBef>
              <a:spcAft>
                <a:spcPts val="600"/>
              </a:spcAft>
              <a:defRPr lang="en-US" sz="1200" kern="1200" dirty="0" smtClean="0">
                <a:solidFill>
                  <a:schemeClr val="tx1"/>
                </a:solidFill>
                <a:latin typeface="+mn-lt"/>
                <a:ea typeface="+mn-ea"/>
                <a:cs typeface="+mn-cs"/>
              </a:defRPr>
            </a:lvl2pPr>
            <a:lvl3pPr marL="517525" indent="-174625" algn="l" defTabSz="457200" rtl="0" eaLnBrk="1" latinLnBrk="0" hangingPunct="1">
              <a:spcBef>
                <a:spcPts val="0"/>
              </a:spcBef>
              <a:spcAft>
                <a:spcPts val="600"/>
              </a:spcAft>
              <a:buSzPct val="80000"/>
              <a:buFont typeface="Wingdings" panose="05000000000000000000" pitchFamily="2" charset="2"/>
              <a:buChar char="§"/>
              <a:defRPr lang="en-US" sz="1200" kern="1200" dirty="0" smtClean="0">
                <a:solidFill>
                  <a:schemeClr val="tx1"/>
                </a:solidFill>
                <a:latin typeface="+mn-lt"/>
                <a:ea typeface="+mn-ea"/>
                <a:cs typeface="+mn-cs"/>
              </a:defRPr>
            </a:lvl3pPr>
            <a:lvl4pPr marL="685800" indent="-168275" algn="l" defTabSz="457200" rtl="0" eaLnBrk="1" latinLnBrk="0" hangingPunct="1">
              <a:spcBef>
                <a:spcPts val="0"/>
              </a:spcBef>
              <a:spcAft>
                <a:spcPts val="600"/>
              </a:spcAft>
              <a:buFont typeface="Calibri" panose="020F0502020204030204" pitchFamily="34" charset="0"/>
              <a:buChar char="−"/>
              <a:defRPr lang="en-US" sz="1200" kern="1200" dirty="0">
                <a:solidFill>
                  <a:schemeClr val="tx1"/>
                </a:solidFill>
                <a:latin typeface="+mn-lt"/>
                <a:ea typeface="+mn-ea"/>
                <a:cs typeface="+mn-cs"/>
              </a:defRPr>
            </a:lvl4pPr>
            <a:lvl5pPr>
              <a:spcBef>
                <a:spcPts val="0"/>
              </a:spcBef>
              <a:spcAft>
                <a:spcPts val="600"/>
              </a:spcAft>
              <a:defRPr sz="12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endParaRPr lang="en-US" dirty="0"/>
          </a:p>
        </p:txBody>
      </p:sp>
      <p:sp>
        <p:nvSpPr>
          <p:cNvPr id="11" name="Title 10"/>
          <p:cNvSpPr>
            <a:spLocks noGrp="1"/>
          </p:cNvSpPr>
          <p:nvPr>
            <p:ph type="title"/>
          </p:nvPr>
        </p:nvSpPr>
        <p:spPr>
          <a:xfrm>
            <a:off x="0" y="448056"/>
            <a:ext cx="5120640" cy="685800"/>
          </a:xfrm>
          <a:prstGeom prst="rect">
            <a:avLst/>
          </a:prstGeom>
        </p:spPr>
        <p:txBody>
          <a:bodyPr lIns="457200" tIns="0" rIns="0" bIns="0" anchor="ctr"/>
          <a:lstStyle>
            <a:lvl1pPr algn="l">
              <a:defRPr lang="en-US" sz="2000" dirty="0">
                <a:solidFill>
                  <a:srgbClr val="FFFFFF"/>
                </a:solidFill>
              </a:defRPr>
            </a:lvl1pPr>
          </a:lstStyle>
          <a:p>
            <a:pPr marL="0" lvl="0" algn="l"/>
            <a:r>
              <a:rPr lang="en-US" dirty="0" smtClean="0"/>
              <a:t>Click to edit Master title style</a:t>
            </a:r>
            <a:endParaRPr lang="en-US" dirty="0"/>
          </a:p>
        </p:txBody>
      </p:sp>
      <p:pic>
        <p:nvPicPr>
          <p:cNvPr id="12" name="Picture 11" descr="PALS New logo.wm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27219" y="5272396"/>
            <a:ext cx="456406" cy="186707"/>
          </a:xfrm>
          <a:prstGeom prst="rect">
            <a:avLst/>
          </a:prstGeom>
        </p:spPr>
      </p:pic>
      <p:sp>
        <p:nvSpPr>
          <p:cNvPr id="5" name="TextBox 4"/>
          <p:cNvSpPr txBox="1"/>
          <p:nvPr userDrawn="1"/>
        </p:nvSpPr>
        <p:spPr>
          <a:xfrm>
            <a:off x="8738755" y="5456078"/>
            <a:ext cx="367864" cy="230832"/>
          </a:xfrm>
          <a:prstGeom prst="rect">
            <a:avLst/>
          </a:prstGeom>
          <a:noFill/>
        </p:spPr>
        <p:txBody>
          <a:bodyPr wrap="square" lIns="0" rIns="0" rtlCol="0">
            <a:spAutoFit/>
          </a:bodyPr>
          <a:lstStyle/>
          <a:p>
            <a:pPr algn="ctr"/>
            <a:fld id="{1982EC46-0FAE-48B5-A5A0-216D282A633F}" type="slidenum">
              <a:rPr lang="en-US" sz="900" smtClean="0"/>
              <a:pPr algn="ctr"/>
              <a:t>‹#›</a:t>
            </a:fld>
            <a:endParaRPr lang="en-US" sz="900" dirty="0"/>
          </a:p>
        </p:txBody>
      </p:sp>
    </p:spTree>
    <p:extLst>
      <p:ext uri="{BB962C8B-B14F-4D97-AF65-F5344CB8AC3E}">
        <p14:creationId xmlns:p14="http://schemas.microsoft.com/office/powerpoint/2010/main" val="189233416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1_Section Header">
    <p:spTree>
      <p:nvGrpSpPr>
        <p:cNvPr id="1" name=""/>
        <p:cNvGrpSpPr/>
        <p:nvPr/>
      </p:nvGrpSpPr>
      <p:grpSpPr>
        <a:xfrm>
          <a:off x="0" y="0"/>
          <a:ext cx="0" cy="0"/>
          <a:chOff x="0" y="0"/>
          <a:chExt cx="0" cy="0"/>
        </a:xfrm>
      </p:grpSpPr>
      <p:sp>
        <p:nvSpPr>
          <p:cNvPr id="10" name="Rectangle 9"/>
          <p:cNvSpPr/>
          <p:nvPr userDrawn="1"/>
        </p:nvSpPr>
        <p:spPr>
          <a:xfrm>
            <a:off x="0" y="0"/>
            <a:ext cx="9144000" cy="3630168"/>
          </a:xfrm>
          <a:prstGeom prst="rect">
            <a:avLst/>
          </a:prstGeom>
          <a:solidFill>
            <a:srgbClr val="138F9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dirty="0"/>
          </a:p>
        </p:txBody>
      </p:sp>
      <p:pic>
        <p:nvPicPr>
          <p:cNvPr id="21" name="Picture 20" descr="PALS New logo.wm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27219" y="5272396"/>
            <a:ext cx="456406" cy="186707"/>
          </a:xfrm>
          <a:prstGeom prst="rect">
            <a:avLst/>
          </a:prstGeom>
        </p:spPr>
      </p:pic>
      <p:sp>
        <p:nvSpPr>
          <p:cNvPr id="23" name="Freeform 22"/>
          <p:cNvSpPr/>
          <p:nvPr userDrawn="1"/>
        </p:nvSpPr>
        <p:spPr>
          <a:xfrm>
            <a:off x="1" y="2471458"/>
            <a:ext cx="8074890" cy="2289719"/>
          </a:xfrm>
          <a:custGeom>
            <a:avLst/>
            <a:gdLst>
              <a:gd name="connsiteX0" fmla="*/ 7379099 w 8074890"/>
              <a:gd name="connsiteY0" fmla="*/ 0 h 2289719"/>
              <a:gd name="connsiteX1" fmla="*/ 8074821 w 8074890"/>
              <a:gd name="connsiteY1" fmla="*/ 1153733 h 2289719"/>
              <a:gd name="connsiteX2" fmla="*/ 7366449 w 8074890"/>
              <a:gd name="connsiteY2" fmla="*/ 2289716 h 2289719"/>
              <a:gd name="connsiteX3" fmla="*/ 0 w 8074890"/>
              <a:gd name="connsiteY3" fmla="*/ 2289716 h 2289719"/>
              <a:gd name="connsiteX4" fmla="*/ 0 w 8074890"/>
              <a:gd name="connsiteY4" fmla="*/ 12056 h 2289719"/>
              <a:gd name="connsiteX5" fmla="*/ 7379099 w 8074890"/>
              <a:gd name="connsiteY5" fmla="*/ 0 h 2289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74890" h="2289719">
                <a:moveTo>
                  <a:pt x="7379099" y="0"/>
                </a:moveTo>
                <a:lnTo>
                  <a:pt x="8074821" y="1153733"/>
                </a:lnTo>
                <a:cubicBezTo>
                  <a:pt x="8082962" y="1142711"/>
                  <a:pt x="7369185" y="2291916"/>
                  <a:pt x="7366449" y="2289716"/>
                </a:cubicBezTo>
                <a:lnTo>
                  <a:pt x="0" y="2289716"/>
                </a:lnTo>
                <a:lnTo>
                  <a:pt x="0" y="12056"/>
                </a:lnTo>
                <a:lnTo>
                  <a:pt x="7379099" y="0"/>
                </a:lnTo>
                <a:close/>
              </a:path>
            </a:pathLst>
          </a:cu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wrap="square" lIns="3657600" tIns="0" rIns="0" bIns="0" rtlCol="0" anchor="ctr">
            <a:noAutofit/>
          </a:bodyPr>
          <a:lstStyle/>
          <a:p>
            <a:pPr>
              <a:spcAft>
                <a:spcPts val="500"/>
              </a:spcAft>
            </a:pPr>
            <a:endParaRPr lang="en-US" sz="2000" dirty="0">
              <a:solidFill>
                <a:schemeClr val="bg1"/>
              </a:solidFill>
              <a:latin typeface="Minion Pro"/>
              <a:cs typeface="Minion Pro"/>
            </a:endParaRPr>
          </a:p>
        </p:txBody>
      </p:sp>
      <p:sp>
        <p:nvSpPr>
          <p:cNvPr id="16" name="Title 2"/>
          <p:cNvSpPr>
            <a:spLocks noGrp="1"/>
          </p:cNvSpPr>
          <p:nvPr>
            <p:ph type="title"/>
          </p:nvPr>
        </p:nvSpPr>
        <p:spPr>
          <a:xfrm>
            <a:off x="742950" y="3064258"/>
            <a:ext cx="6439132" cy="552450"/>
          </a:xfrm>
          <a:prstGeom prst="rect">
            <a:avLst/>
          </a:prstGeom>
        </p:spPr>
        <p:txBody>
          <a:bodyPr/>
          <a:lstStyle>
            <a:lvl1pPr marL="0" algn="r" defTabSz="457200" rtl="0" eaLnBrk="1" latinLnBrk="0" hangingPunct="1">
              <a:spcAft>
                <a:spcPts val="500"/>
              </a:spcAft>
              <a:defRPr lang="en-US" sz="2800" kern="1200" dirty="0">
                <a:solidFill>
                  <a:schemeClr val="bg1"/>
                </a:solidFill>
                <a:latin typeface="+mn-lt"/>
                <a:ea typeface="+mn-ea"/>
                <a:cs typeface="+mn-cs"/>
              </a:defRPr>
            </a:lvl1pPr>
          </a:lstStyle>
          <a:p>
            <a:r>
              <a:rPr lang="en-US" dirty="0" smtClean="0"/>
              <a:t>Click to edit Master title style</a:t>
            </a:r>
            <a:endParaRPr lang="en-US" dirty="0"/>
          </a:p>
        </p:txBody>
      </p:sp>
      <p:sp>
        <p:nvSpPr>
          <p:cNvPr id="18" name="Subtitle 2"/>
          <p:cNvSpPr>
            <a:spLocks noGrp="1"/>
          </p:cNvSpPr>
          <p:nvPr>
            <p:ph type="subTitle" idx="1"/>
          </p:nvPr>
        </p:nvSpPr>
        <p:spPr>
          <a:xfrm>
            <a:off x="742950" y="3701508"/>
            <a:ext cx="6439132" cy="508000"/>
          </a:xfrm>
          <a:prstGeom prst="rect">
            <a:avLst/>
          </a:prstGeom>
        </p:spPr>
        <p:txBody>
          <a:bodyPr>
            <a:noAutofit/>
          </a:bodyPr>
          <a:lstStyle>
            <a:lvl1pPr marL="0" indent="0" algn="r">
              <a:buNone/>
              <a:defRPr sz="2000">
                <a:solidFill>
                  <a:schemeClr val="bg1"/>
                </a:solidFill>
              </a:defRPr>
            </a:lvl1pPr>
            <a:lvl2pPr marL="380985" indent="0" algn="ctr">
              <a:buNone/>
              <a:defRPr>
                <a:solidFill>
                  <a:schemeClr val="tx1">
                    <a:tint val="75000"/>
                  </a:schemeClr>
                </a:solidFill>
              </a:defRPr>
            </a:lvl2pPr>
            <a:lvl3pPr marL="761970" indent="0" algn="ctr">
              <a:buNone/>
              <a:defRPr>
                <a:solidFill>
                  <a:schemeClr val="tx1">
                    <a:tint val="75000"/>
                  </a:schemeClr>
                </a:solidFill>
              </a:defRPr>
            </a:lvl3pPr>
            <a:lvl4pPr marL="1142954" indent="0" algn="ctr">
              <a:buNone/>
              <a:defRPr>
                <a:solidFill>
                  <a:schemeClr val="tx1">
                    <a:tint val="75000"/>
                  </a:schemeClr>
                </a:solidFill>
              </a:defRPr>
            </a:lvl4pPr>
            <a:lvl5pPr marL="1523939" indent="0" algn="ctr">
              <a:buNone/>
              <a:defRPr>
                <a:solidFill>
                  <a:schemeClr val="tx1">
                    <a:tint val="75000"/>
                  </a:schemeClr>
                </a:solidFill>
              </a:defRPr>
            </a:lvl5pPr>
            <a:lvl6pPr marL="1904924" indent="0" algn="ctr">
              <a:buNone/>
              <a:defRPr>
                <a:solidFill>
                  <a:schemeClr val="tx1">
                    <a:tint val="75000"/>
                  </a:schemeClr>
                </a:solidFill>
              </a:defRPr>
            </a:lvl6pPr>
            <a:lvl7pPr marL="2285909" indent="0" algn="ctr">
              <a:buNone/>
              <a:defRPr>
                <a:solidFill>
                  <a:schemeClr val="tx1">
                    <a:tint val="75000"/>
                  </a:schemeClr>
                </a:solidFill>
              </a:defRPr>
            </a:lvl7pPr>
            <a:lvl8pPr marL="2666893" indent="0" algn="ctr">
              <a:buNone/>
              <a:defRPr>
                <a:solidFill>
                  <a:schemeClr val="tx1">
                    <a:tint val="75000"/>
                  </a:schemeClr>
                </a:solidFill>
              </a:defRPr>
            </a:lvl8pPr>
            <a:lvl9pPr marL="3047878" indent="0" algn="ctr">
              <a:buNone/>
              <a:defRPr>
                <a:solidFill>
                  <a:schemeClr val="tx1">
                    <a:tint val="75000"/>
                  </a:schemeClr>
                </a:solidFill>
              </a:defRPr>
            </a:lvl9pPr>
          </a:lstStyle>
          <a:p>
            <a:r>
              <a:rPr lang="en-US" dirty="0" smtClean="0"/>
              <a:t>Click to edit Master subtitle style</a:t>
            </a:r>
            <a:endParaRPr lang="en-US" dirty="0"/>
          </a:p>
        </p:txBody>
      </p:sp>
    </p:spTree>
    <p:extLst>
      <p:ext uri="{BB962C8B-B14F-4D97-AF65-F5344CB8AC3E}">
        <p14:creationId xmlns:p14="http://schemas.microsoft.com/office/powerpoint/2010/main" val="311454822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2_Section Header">
    <p:spTree>
      <p:nvGrpSpPr>
        <p:cNvPr id="1" name=""/>
        <p:cNvGrpSpPr/>
        <p:nvPr/>
      </p:nvGrpSpPr>
      <p:grpSpPr>
        <a:xfrm>
          <a:off x="0" y="0"/>
          <a:ext cx="0" cy="0"/>
          <a:chOff x="0" y="0"/>
          <a:chExt cx="0" cy="0"/>
        </a:xfrm>
      </p:grpSpPr>
      <p:sp>
        <p:nvSpPr>
          <p:cNvPr id="10" name="Rectangle 9"/>
          <p:cNvSpPr/>
          <p:nvPr userDrawn="1"/>
        </p:nvSpPr>
        <p:spPr>
          <a:xfrm>
            <a:off x="0" y="-29030"/>
            <a:ext cx="9144000" cy="5744030"/>
          </a:xfrm>
          <a:prstGeom prst="rect">
            <a:avLst/>
          </a:prstGeom>
          <a:solidFill>
            <a:srgbClr val="138F9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dirty="0"/>
          </a:p>
        </p:txBody>
      </p:sp>
      <p:sp>
        <p:nvSpPr>
          <p:cNvPr id="23" name="Freeform 22"/>
          <p:cNvSpPr/>
          <p:nvPr userDrawn="1"/>
        </p:nvSpPr>
        <p:spPr>
          <a:xfrm>
            <a:off x="1" y="2471458"/>
            <a:ext cx="8074890" cy="2289719"/>
          </a:xfrm>
          <a:custGeom>
            <a:avLst/>
            <a:gdLst>
              <a:gd name="connsiteX0" fmla="*/ 7379099 w 8074890"/>
              <a:gd name="connsiteY0" fmla="*/ 0 h 2289719"/>
              <a:gd name="connsiteX1" fmla="*/ 8074821 w 8074890"/>
              <a:gd name="connsiteY1" fmla="*/ 1153733 h 2289719"/>
              <a:gd name="connsiteX2" fmla="*/ 7366449 w 8074890"/>
              <a:gd name="connsiteY2" fmla="*/ 2289716 h 2289719"/>
              <a:gd name="connsiteX3" fmla="*/ 0 w 8074890"/>
              <a:gd name="connsiteY3" fmla="*/ 2289716 h 2289719"/>
              <a:gd name="connsiteX4" fmla="*/ 0 w 8074890"/>
              <a:gd name="connsiteY4" fmla="*/ 12056 h 2289719"/>
              <a:gd name="connsiteX5" fmla="*/ 7379099 w 8074890"/>
              <a:gd name="connsiteY5" fmla="*/ 0 h 2289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74890" h="2289719">
                <a:moveTo>
                  <a:pt x="7379099" y="0"/>
                </a:moveTo>
                <a:lnTo>
                  <a:pt x="8074821" y="1153733"/>
                </a:lnTo>
                <a:cubicBezTo>
                  <a:pt x="8082962" y="1142711"/>
                  <a:pt x="7369185" y="2291916"/>
                  <a:pt x="7366449" y="2289716"/>
                </a:cubicBezTo>
                <a:lnTo>
                  <a:pt x="0" y="2289716"/>
                </a:lnTo>
                <a:lnTo>
                  <a:pt x="0" y="12056"/>
                </a:lnTo>
                <a:lnTo>
                  <a:pt x="7379099" y="0"/>
                </a:lnTo>
                <a:close/>
              </a:path>
            </a:pathLst>
          </a:cu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wrap="square" lIns="3657600" tIns="0" rIns="0" bIns="0" rtlCol="0" anchor="ctr">
            <a:noAutofit/>
          </a:bodyPr>
          <a:lstStyle/>
          <a:p>
            <a:pPr>
              <a:spcAft>
                <a:spcPts val="500"/>
              </a:spcAft>
            </a:pPr>
            <a:endParaRPr lang="en-US" sz="2000" dirty="0">
              <a:solidFill>
                <a:schemeClr val="bg1"/>
              </a:solidFill>
              <a:latin typeface="Minion Pro"/>
              <a:cs typeface="Minion Pro"/>
            </a:endParaRPr>
          </a:p>
        </p:txBody>
      </p:sp>
      <p:sp>
        <p:nvSpPr>
          <p:cNvPr id="16" name="Title 2"/>
          <p:cNvSpPr>
            <a:spLocks noGrp="1"/>
          </p:cNvSpPr>
          <p:nvPr>
            <p:ph type="title"/>
          </p:nvPr>
        </p:nvSpPr>
        <p:spPr>
          <a:xfrm>
            <a:off x="742950" y="3064258"/>
            <a:ext cx="6439132" cy="552450"/>
          </a:xfrm>
          <a:prstGeom prst="rect">
            <a:avLst/>
          </a:prstGeom>
        </p:spPr>
        <p:txBody>
          <a:bodyPr/>
          <a:lstStyle>
            <a:lvl1pPr marL="0" algn="r" defTabSz="457200" rtl="0" eaLnBrk="1" latinLnBrk="0" hangingPunct="1">
              <a:spcAft>
                <a:spcPts val="500"/>
              </a:spcAft>
              <a:defRPr lang="en-US" sz="2800" kern="1200" dirty="0">
                <a:solidFill>
                  <a:schemeClr val="bg1"/>
                </a:solidFill>
                <a:latin typeface="+mn-lt"/>
                <a:ea typeface="+mn-ea"/>
                <a:cs typeface="+mn-cs"/>
              </a:defRPr>
            </a:lvl1pPr>
          </a:lstStyle>
          <a:p>
            <a:r>
              <a:rPr lang="en-US" dirty="0" smtClean="0"/>
              <a:t>Click to edit Master title style</a:t>
            </a:r>
            <a:endParaRPr lang="en-US" dirty="0"/>
          </a:p>
        </p:txBody>
      </p:sp>
      <p:sp>
        <p:nvSpPr>
          <p:cNvPr id="18" name="Subtitle 2"/>
          <p:cNvSpPr>
            <a:spLocks noGrp="1"/>
          </p:cNvSpPr>
          <p:nvPr>
            <p:ph type="subTitle" idx="1"/>
          </p:nvPr>
        </p:nvSpPr>
        <p:spPr>
          <a:xfrm>
            <a:off x="742950" y="3701508"/>
            <a:ext cx="6439132" cy="508000"/>
          </a:xfrm>
          <a:prstGeom prst="rect">
            <a:avLst/>
          </a:prstGeom>
        </p:spPr>
        <p:txBody>
          <a:bodyPr>
            <a:noAutofit/>
          </a:bodyPr>
          <a:lstStyle>
            <a:lvl1pPr marL="0" indent="0" algn="r">
              <a:buNone/>
              <a:defRPr sz="2000">
                <a:solidFill>
                  <a:schemeClr val="bg1"/>
                </a:solidFill>
              </a:defRPr>
            </a:lvl1pPr>
            <a:lvl2pPr marL="380985" indent="0" algn="ctr">
              <a:buNone/>
              <a:defRPr>
                <a:solidFill>
                  <a:schemeClr val="tx1">
                    <a:tint val="75000"/>
                  </a:schemeClr>
                </a:solidFill>
              </a:defRPr>
            </a:lvl2pPr>
            <a:lvl3pPr marL="761970" indent="0" algn="ctr">
              <a:buNone/>
              <a:defRPr>
                <a:solidFill>
                  <a:schemeClr val="tx1">
                    <a:tint val="75000"/>
                  </a:schemeClr>
                </a:solidFill>
              </a:defRPr>
            </a:lvl3pPr>
            <a:lvl4pPr marL="1142954" indent="0" algn="ctr">
              <a:buNone/>
              <a:defRPr>
                <a:solidFill>
                  <a:schemeClr val="tx1">
                    <a:tint val="75000"/>
                  </a:schemeClr>
                </a:solidFill>
              </a:defRPr>
            </a:lvl4pPr>
            <a:lvl5pPr marL="1523939" indent="0" algn="ctr">
              <a:buNone/>
              <a:defRPr>
                <a:solidFill>
                  <a:schemeClr val="tx1">
                    <a:tint val="75000"/>
                  </a:schemeClr>
                </a:solidFill>
              </a:defRPr>
            </a:lvl5pPr>
            <a:lvl6pPr marL="1904924" indent="0" algn="ctr">
              <a:buNone/>
              <a:defRPr>
                <a:solidFill>
                  <a:schemeClr val="tx1">
                    <a:tint val="75000"/>
                  </a:schemeClr>
                </a:solidFill>
              </a:defRPr>
            </a:lvl6pPr>
            <a:lvl7pPr marL="2285909" indent="0" algn="ctr">
              <a:buNone/>
              <a:defRPr>
                <a:solidFill>
                  <a:schemeClr val="tx1">
                    <a:tint val="75000"/>
                  </a:schemeClr>
                </a:solidFill>
              </a:defRPr>
            </a:lvl7pPr>
            <a:lvl8pPr marL="2666893" indent="0" algn="ctr">
              <a:buNone/>
              <a:defRPr>
                <a:solidFill>
                  <a:schemeClr val="tx1">
                    <a:tint val="75000"/>
                  </a:schemeClr>
                </a:solidFill>
              </a:defRPr>
            </a:lvl8pPr>
            <a:lvl9pPr marL="3047878" indent="0" algn="ctr">
              <a:buNone/>
              <a:defRPr>
                <a:solidFill>
                  <a:schemeClr val="tx1">
                    <a:tint val="75000"/>
                  </a:schemeClr>
                </a:solidFill>
              </a:defRPr>
            </a:lvl9pPr>
          </a:lstStyle>
          <a:p>
            <a:r>
              <a:rPr lang="en-US" dirty="0" smtClean="0"/>
              <a:t>Click to edit Master subtitle style</a:t>
            </a:r>
            <a:endParaRPr lang="en-US" dirty="0"/>
          </a:p>
        </p:txBody>
      </p:sp>
      <p:pic>
        <p:nvPicPr>
          <p:cNvPr id="7" name="Picture 6" descr="PALS New logo.wmf"/>
          <p:cNvPicPr>
            <a:picLocks noChangeAspect="1"/>
          </p:cNvPicPr>
          <p:nvPr userDrawn="1"/>
        </p:nvPicPr>
        <p:blipFill>
          <a:blip r:embed="rId2">
            <a:biLevel thresh="25000"/>
            <a:extLst>
              <a:ext uri="{28A0092B-C50C-407E-A947-70E740481C1C}">
                <a14:useLocalDpi xmlns:a14="http://schemas.microsoft.com/office/drawing/2010/main" val="0"/>
              </a:ext>
            </a:extLst>
          </a:blip>
          <a:stretch>
            <a:fillRect/>
          </a:stretch>
        </p:blipFill>
        <p:spPr>
          <a:xfrm>
            <a:off x="460375" y="5006722"/>
            <a:ext cx="1110458" cy="454278"/>
          </a:xfrm>
          <a:prstGeom prst="rect">
            <a:avLst/>
          </a:prstGeom>
        </p:spPr>
      </p:pic>
    </p:spTree>
    <p:extLst>
      <p:ext uri="{BB962C8B-B14F-4D97-AF65-F5344CB8AC3E}">
        <p14:creationId xmlns:p14="http://schemas.microsoft.com/office/powerpoint/2010/main" val="110822635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416050"/>
            <a:ext cx="3931920" cy="3613150"/>
          </a:xfrm>
          <a:prstGeom prst="rect">
            <a:avLst/>
          </a:prstGeom>
        </p:spPr>
        <p:txBody>
          <a:bodyPr lIns="0" tIns="0"/>
          <a:lstStyle>
            <a:lvl1pPr marL="174625" indent="-174625" algn="l" defTabSz="457200" rtl="0" eaLnBrk="1" latinLnBrk="0" hangingPunct="1">
              <a:spcBef>
                <a:spcPts val="0"/>
              </a:spcBef>
              <a:spcAft>
                <a:spcPts val="600"/>
              </a:spcAft>
              <a:buFont typeface="Arial"/>
              <a:defRPr lang="en-US" sz="1200" kern="1200" dirty="0" smtClean="0">
                <a:solidFill>
                  <a:schemeClr val="tx1"/>
                </a:solidFill>
                <a:latin typeface="+mn-lt"/>
                <a:ea typeface="+mn-ea"/>
                <a:cs typeface="+mn-cs"/>
              </a:defRPr>
            </a:lvl1pPr>
            <a:lvl2pPr marL="342900" indent="-171450" algn="l" defTabSz="457200" rtl="0" eaLnBrk="1" latinLnBrk="0" hangingPunct="1">
              <a:spcBef>
                <a:spcPts val="0"/>
              </a:spcBef>
              <a:spcAft>
                <a:spcPts val="600"/>
              </a:spcAft>
              <a:buFont typeface="Arial"/>
              <a:defRPr lang="en-US" sz="1200" kern="1200" dirty="0" smtClean="0">
                <a:solidFill>
                  <a:schemeClr val="tx1"/>
                </a:solidFill>
                <a:latin typeface="+mn-lt"/>
                <a:ea typeface="+mn-ea"/>
                <a:cs typeface="+mn-cs"/>
              </a:defRPr>
            </a:lvl2pPr>
            <a:lvl3pPr marL="514350" indent="-171450" algn="l" defTabSz="457200" rtl="0" eaLnBrk="1" latinLnBrk="0" hangingPunct="1">
              <a:spcBef>
                <a:spcPts val="0"/>
              </a:spcBef>
              <a:spcAft>
                <a:spcPts val="600"/>
              </a:spcAft>
              <a:buFont typeface="+mj-lt"/>
              <a:buAutoNum type="arabicPeriod"/>
              <a:defRPr lang="en-US" sz="1200" kern="1200" dirty="0" smtClean="0">
                <a:solidFill>
                  <a:schemeClr val="tx1"/>
                </a:solidFill>
                <a:latin typeface="+mn-lt"/>
                <a:ea typeface="+mn-ea"/>
                <a:cs typeface="+mn-cs"/>
              </a:defRPr>
            </a:lvl3pPr>
            <a:lvl4pPr marL="688975" indent="-171450" algn="l" defTabSz="457200" rtl="0" eaLnBrk="1" latinLnBrk="0" hangingPunct="1">
              <a:spcBef>
                <a:spcPts val="0"/>
              </a:spcBef>
              <a:spcAft>
                <a:spcPts val="600"/>
              </a:spcAft>
              <a:buFont typeface="Arial"/>
              <a:defRPr lang="en-US" sz="1200" kern="1200" dirty="0">
                <a:solidFill>
                  <a:schemeClr val="tx1"/>
                </a:solidFill>
                <a:latin typeface="+mn-lt"/>
                <a:ea typeface="+mn-ea"/>
                <a:cs typeface="+mn-cs"/>
              </a:defRPr>
            </a:lvl4pPr>
            <a:lvl5pPr algn="l" defTabSz="457200" rtl="0" eaLnBrk="1" latinLnBrk="0" hangingPunct="1">
              <a:spcBef>
                <a:spcPts val="0"/>
              </a:spcBef>
              <a:spcAft>
                <a:spcPts val="600"/>
              </a:spcAft>
              <a:buFont typeface="Arial"/>
              <a:defRPr lang="en-US" sz="1200" kern="1200" dirty="0">
                <a:solidFill>
                  <a:schemeClr val="tx1"/>
                </a:solidFill>
                <a:latin typeface="+mn-lt"/>
                <a:ea typeface="+mn-ea"/>
                <a:cs typeface="+mn-cs"/>
              </a:defRPr>
            </a:lvl5pPr>
            <a:lvl6pPr>
              <a:defRPr sz="1800"/>
            </a:lvl6pPr>
            <a:lvl7pPr>
              <a:defRPr sz="1800"/>
            </a:lvl7pPr>
            <a:lvl8pPr>
              <a:defRPr sz="1800"/>
            </a:lvl8pPr>
            <a:lvl9pPr>
              <a:defRPr sz="1800"/>
            </a:lvl9pPr>
          </a:lstStyle>
          <a:p>
            <a:pPr marL="174625" lvl="0" indent="-174625" algn="l" defTabSz="457200" rtl="0" eaLnBrk="1" latinLnBrk="0" hangingPunct="1">
              <a:spcBef>
                <a:spcPts val="0"/>
              </a:spcBef>
              <a:spcAft>
                <a:spcPts val="600"/>
              </a:spcAft>
              <a:buFont typeface="Arial"/>
              <a:buChar char="•"/>
            </a:pPr>
            <a:r>
              <a:rPr lang="en-US" dirty="0" smtClean="0"/>
              <a:t>Click to edit Master text styles</a:t>
            </a:r>
          </a:p>
          <a:p>
            <a:pPr marL="342900" lvl="1" indent="-171450" algn="l" defTabSz="457200" rtl="0" eaLnBrk="1" latinLnBrk="0" hangingPunct="1">
              <a:spcBef>
                <a:spcPts val="0"/>
              </a:spcBef>
              <a:spcAft>
                <a:spcPts val="600"/>
              </a:spcAft>
              <a:buFont typeface="Arial"/>
              <a:buChar char="–"/>
            </a:pPr>
            <a:r>
              <a:rPr lang="en-US" dirty="0" smtClean="0"/>
              <a:t>Second level</a:t>
            </a:r>
          </a:p>
          <a:p>
            <a:pPr marL="517525" lvl="2" indent="-174625" algn="l" defTabSz="457200" rtl="0" eaLnBrk="1" latinLnBrk="0" hangingPunct="1">
              <a:spcBef>
                <a:spcPts val="0"/>
              </a:spcBef>
              <a:spcAft>
                <a:spcPts val="600"/>
              </a:spcAft>
              <a:buSzPct val="80000"/>
              <a:buFont typeface="Wingdings" panose="05000000000000000000" pitchFamily="2" charset="2"/>
              <a:buChar char="§"/>
            </a:pPr>
            <a:r>
              <a:rPr lang="en-US" dirty="0" smtClean="0"/>
              <a:t>Third level</a:t>
            </a:r>
          </a:p>
          <a:p>
            <a:pPr marL="685800" lvl="3" indent="-168275" algn="l" defTabSz="457200" rtl="0" eaLnBrk="1" latinLnBrk="0" hangingPunct="1">
              <a:spcBef>
                <a:spcPts val="0"/>
              </a:spcBef>
              <a:spcAft>
                <a:spcPts val="600"/>
              </a:spcAft>
              <a:buFont typeface="Calibri" panose="020F0502020204030204" pitchFamily="34" charset="0"/>
              <a:buChar char="−"/>
            </a:pPr>
            <a:r>
              <a:rPr lang="en-US" dirty="0" smtClean="0"/>
              <a:t>Fourth level</a:t>
            </a:r>
            <a:endParaRPr lang="en-US" dirty="0"/>
          </a:p>
        </p:txBody>
      </p:sp>
      <p:sp>
        <p:nvSpPr>
          <p:cNvPr id="8" name="Content Placeholder 2"/>
          <p:cNvSpPr>
            <a:spLocks noGrp="1"/>
          </p:cNvSpPr>
          <p:nvPr>
            <p:ph sz="half" idx="13"/>
          </p:nvPr>
        </p:nvSpPr>
        <p:spPr>
          <a:xfrm>
            <a:off x="4754880" y="1416050"/>
            <a:ext cx="3931920" cy="3613150"/>
          </a:xfrm>
          <a:prstGeom prst="rect">
            <a:avLst/>
          </a:prstGeom>
        </p:spPr>
        <p:txBody>
          <a:bodyPr lIns="0" tIns="0"/>
          <a:lstStyle>
            <a:lvl1pPr marL="174625" indent="-174625" algn="l" defTabSz="457200" rtl="0" eaLnBrk="1" latinLnBrk="0" hangingPunct="1">
              <a:spcBef>
                <a:spcPts val="0"/>
              </a:spcBef>
              <a:spcAft>
                <a:spcPts val="600"/>
              </a:spcAft>
              <a:buFont typeface="Arial"/>
              <a:defRPr lang="en-US" sz="1200" kern="1200" dirty="0" smtClean="0">
                <a:solidFill>
                  <a:schemeClr val="tx1"/>
                </a:solidFill>
                <a:latin typeface="+mn-lt"/>
                <a:ea typeface="+mn-ea"/>
                <a:cs typeface="+mn-cs"/>
              </a:defRPr>
            </a:lvl1pPr>
            <a:lvl2pPr marL="342900" indent="-163513" algn="l" defTabSz="457200" rtl="0" eaLnBrk="1" latinLnBrk="0" hangingPunct="1">
              <a:spcBef>
                <a:spcPts val="0"/>
              </a:spcBef>
              <a:spcAft>
                <a:spcPts val="600"/>
              </a:spcAft>
              <a:buFont typeface="Arial"/>
              <a:defRPr lang="en-US" sz="1200" kern="1200" dirty="0" smtClean="0">
                <a:solidFill>
                  <a:schemeClr val="tx1"/>
                </a:solidFill>
                <a:latin typeface="+mn-lt"/>
                <a:ea typeface="+mn-ea"/>
                <a:cs typeface="+mn-cs"/>
              </a:defRPr>
            </a:lvl2pPr>
            <a:lvl3pPr marL="514350" indent="-171450" algn="l" defTabSz="457200" rtl="0" eaLnBrk="1" latinLnBrk="0" hangingPunct="1">
              <a:spcBef>
                <a:spcPts val="0"/>
              </a:spcBef>
              <a:spcAft>
                <a:spcPts val="600"/>
              </a:spcAft>
              <a:buFont typeface="Arial"/>
              <a:defRPr lang="en-US" sz="1200" kern="1200" dirty="0" smtClean="0">
                <a:solidFill>
                  <a:schemeClr val="tx1"/>
                </a:solidFill>
                <a:latin typeface="+mn-lt"/>
                <a:ea typeface="+mn-ea"/>
                <a:cs typeface="+mn-cs"/>
              </a:defRPr>
            </a:lvl3pPr>
            <a:lvl4pPr marL="685800" indent="-168275" algn="l" defTabSz="457200" rtl="0" eaLnBrk="1" latinLnBrk="0" hangingPunct="1">
              <a:spcBef>
                <a:spcPts val="0"/>
              </a:spcBef>
              <a:spcAft>
                <a:spcPts val="600"/>
              </a:spcAft>
              <a:buFont typeface="Arial"/>
              <a:defRPr lang="en-US" sz="1200" kern="1200" dirty="0">
                <a:solidFill>
                  <a:schemeClr val="tx1"/>
                </a:solidFill>
                <a:latin typeface="+mn-lt"/>
                <a:ea typeface="+mn-ea"/>
                <a:cs typeface="+mn-cs"/>
              </a:defRPr>
            </a:lvl4pPr>
            <a:lvl5pPr algn="l" defTabSz="457200" rtl="0" eaLnBrk="1" latinLnBrk="0" hangingPunct="1">
              <a:spcBef>
                <a:spcPts val="0"/>
              </a:spcBef>
              <a:spcAft>
                <a:spcPts val="600"/>
              </a:spcAft>
              <a:buFont typeface="Arial"/>
              <a:defRPr lang="en-US" sz="1200" kern="1200" dirty="0">
                <a:solidFill>
                  <a:schemeClr val="tx1"/>
                </a:solidFill>
                <a:latin typeface="+mn-lt"/>
                <a:ea typeface="+mn-ea"/>
                <a:cs typeface="+mn-cs"/>
              </a:defRPr>
            </a:lvl5pPr>
            <a:lvl6pPr>
              <a:defRPr sz="1800"/>
            </a:lvl6pPr>
            <a:lvl7pPr>
              <a:defRPr sz="1800"/>
            </a:lvl7pPr>
            <a:lvl8pPr>
              <a:defRPr sz="1800"/>
            </a:lvl8pPr>
            <a:lvl9pPr>
              <a:defRPr sz="1800"/>
            </a:lvl9pPr>
          </a:lstStyle>
          <a:p>
            <a:pPr marL="174625" lvl="0" indent="-174625" algn="l" defTabSz="457200" rtl="0" eaLnBrk="1" latinLnBrk="0" hangingPunct="1">
              <a:spcBef>
                <a:spcPts val="0"/>
              </a:spcBef>
              <a:spcAft>
                <a:spcPts val="600"/>
              </a:spcAft>
              <a:buFont typeface="Arial"/>
              <a:buChar char="•"/>
            </a:pPr>
            <a:r>
              <a:rPr lang="en-US" dirty="0" smtClean="0"/>
              <a:t>Click to edit Master text styles</a:t>
            </a:r>
          </a:p>
          <a:p>
            <a:pPr marL="342900" lvl="1" indent="-171450" algn="l" defTabSz="457200" rtl="0" eaLnBrk="1" latinLnBrk="0" hangingPunct="1">
              <a:spcBef>
                <a:spcPts val="0"/>
              </a:spcBef>
              <a:spcAft>
                <a:spcPts val="600"/>
              </a:spcAft>
              <a:buFont typeface="Arial"/>
              <a:buChar char="–"/>
            </a:pPr>
            <a:r>
              <a:rPr lang="en-US" dirty="0" smtClean="0"/>
              <a:t>Second level</a:t>
            </a:r>
          </a:p>
          <a:p>
            <a:pPr marL="517525" lvl="2" indent="-174625" algn="l" defTabSz="457200" rtl="0" eaLnBrk="1" latinLnBrk="0" hangingPunct="1">
              <a:spcBef>
                <a:spcPts val="0"/>
              </a:spcBef>
              <a:spcAft>
                <a:spcPts val="600"/>
              </a:spcAft>
              <a:buSzPct val="80000"/>
              <a:buFont typeface="Wingdings" panose="05000000000000000000" pitchFamily="2" charset="2"/>
              <a:buChar char="§"/>
            </a:pPr>
            <a:r>
              <a:rPr lang="en-US" dirty="0" smtClean="0"/>
              <a:t>Third level</a:t>
            </a:r>
          </a:p>
          <a:p>
            <a:pPr marL="685800" lvl="3" indent="-168275" algn="l" defTabSz="457200" rtl="0" eaLnBrk="1" latinLnBrk="0" hangingPunct="1">
              <a:spcBef>
                <a:spcPts val="0"/>
              </a:spcBef>
              <a:spcAft>
                <a:spcPts val="600"/>
              </a:spcAft>
              <a:buFont typeface="Calibri" panose="020F0502020204030204" pitchFamily="34" charset="0"/>
              <a:buChar char="−"/>
            </a:pPr>
            <a:r>
              <a:rPr lang="en-US" dirty="0" smtClean="0"/>
              <a:t>Fourth level</a:t>
            </a:r>
            <a:endParaRPr lang="en-US" dirty="0"/>
          </a:p>
        </p:txBody>
      </p:sp>
      <p:pic>
        <p:nvPicPr>
          <p:cNvPr id="10" name="Picture 9" descr="PALS New logo.wm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27219" y="5272396"/>
            <a:ext cx="456406" cy="186707"/>
          </a:xfrm>
          <a:prstGeom prst="rect">
            <a:avLst/>
          </a:prstGeom>
        </p:spPr>
      </p:pic>
      <p:sp>
        <p:nvSpPr>
          <p:cNvPr id="6" name="Title 10"/>
          <p:cNvSpPr>
            <a:spLocks noGrp="1"/>
          </p:cNvSpPr>
          <p:nvPr>
            <p:ph type="title"/>
          </p:nvPr>
        </p:nvSpPr>
        <p:spPr>
          <a:xfrm>
            <a:off x="0" y="448056"/>
            <a:ext cx="5120640" cy="685800"/>
          </a:xfrm>
          <a:prstGeom prst="rect">
            <a:avLst/>
          </a:prstGeom>
        </p:spPr>
        <p:txBody>
          <a:bodyPr lIns="457200" tIns="0" rIns="0" bIns="0" anchor="ctr"/>
          <a:lstStyle>
            <a:lvl1pPr algn="l">
              <a:defRPr lang="en-US" sz="2000" dirty="0">
                <a:solidFill>
                  <a:srgbClr val="FFFFFF"/>
                </a:solidFill>
              </a:defRPr>
            </a:lvl1pPr>
          </a:lstStyle>
          <a:p>
            <a:pPr marL="0" lvl="0" algn="l"/>
            <a:r>
              <a:rPr lang="en-US" dirty="0" smtClean="0"/>
              <a:t>Click to edit Master title style</a:t>
            </a:r>
            <a:endParaRPr lang="en-US" dirty="0"/>
          </a:p>
        </p:txBody>
      </p:sp>
      <p:sp>
        <p:nvSpPr>
          <p:cNvPr id="7" name="TextBox 6"/>
          <p:cNvSpPr txBox="1"/>
          <p:nvPr userDrawn="1"/>
        </p:nvSpPr>
        <p:spPr>
          <a:xfrm>
            <a:off x="8738755" y="5456078"/>
            <a:ext cx="367864" cy="230832"/>
          </a:xfrm>
          <a:prstGeom prst="rect">
            <a:avLst/>
          </a:prstGeom>
          <a:noFill/>
        </p:spPr>
        <p:txBody>
          <a:bodyPr wrap="square" lIns="0" rIns="0" rtlCol="0">
            <a:spAutoFit/>
          </a:bodyPr>
          <a:lstStyle/>
          <a:p>
            <a:pPr algn="ctr"/>
            <a:fld id="{1982EC46-0FAE-48B5-A5A0-216D282A633F}" type="slidenum">
              <a:rPr lang="en-US" sz="900" smtClean="0"/>
              <a:pPr algn="ctr"/>
              <a:t>‹#›</a:t>
            </a:fld>
            <a:endParaRPr lang="en-US" sz="900" dirty="0"/>
          </a:p>
        </p:txBody>
      </p:sp>
    </p:spTree>
    <p:extLst>
      <p:ext uri="{BB962C8B-B14F-4D97-AF65-F5344CB8AC3E}">
        <p14:creationId xmlns:p14="http://schemas.microsoft.com/office/powerpoint/2010/main" val="283692839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1" name="Content Placeholder 2"/>
          <p:cNvSpPr>
            <a:spLocks noGrp="1"/>
          </p:cNvSpPr>
          <p:nvPr>
            <p:ph sz="half" idx="1"/>
          </p:nvPr>
        </p:nvSpPr>
        <p:spPr>
          <a:xfrm>
            <a:off x="457200" y="1416048"/>
            <a:ext cx="8229600" cy="1627632"/>
          </a:xfrm>
          <a:prstGeom prst="rect">
            <a:avLst/>
          </a:prstGeom>
        </p:spPr>
        <p:txBody>
          <a:bodyPr lIns="0" tIns="0"/>
          <a:lstStyle>
            <a:lvl1pPr marL="342900" indent="-342900" algn="l" defTabSz="457200" rtl="0" eaLnBrk="1" latinLnBrk="0" hangingPunct="1">
              <a:spcBef>
                <a:spcPts val="0"/>
              </a:spcBef>
              <a:spcAft>
                <a:spcPts val="600"/>
              </a:spcAft>
              <a:buFont typeface="Arial"/>
              <a:defRPr lang="en-US" sz="1200" kern="1200" dirty="0" smtClean="0">
                <a:solidFill>
                  <a:schemeClr val="tx1"/>
                </a:solidFill>
                <a:latin typeface="+mn-lt"/>
                <a:ea typeface="+mn-ea"/>
                <a:cs typeface="+mn-cs"/>
              </a:defRPr>
            </a:lvl1pPr>
            <a:lvl2pPr algn="l" defTabSz="457200" rtl="0" eaLnBrk="1" latinLnBrk="0" hangingPunct="1">
              <a:spcBef>
                <a:spcPts val="0"/>
              </a:spcBef>
              <a:spcAft>
                <a:spcPts val="600"/>
              </a:spcAft>
              <a:buFont typeface="Arial"/>
              <a:defRPr lang="en-US" sz="1200" kern="1200" dirty="0" smtClean="0">
                <a:solidFill>
                  <a:schemeClr val="tx1"/>
                </a:solidFill>
                <a:latin typeface="+mn-lt"/>
                <a:ea typeface="+mn-ea"/>
                <a:cs typeface="+mn-cs"/>
              </a:defRPr>
            </a:lvl2pPr>
            <a:lvl3pPr algn="l" defTabSz="457200" rtl="0" eaLnBrk="1" latinLnBrk="0" hangingPunct="1">
              <a:spcBef>
                <a:spcPts val="0"/>
              </a:spcBef>
              <a:spcAft>
                <a:spcPts val="600"/>
              </a:spcAft>
              <a:buFont typeface="Arial"/>
              <a:defRPr lang="en-US" sz="1200" kern="1200" dirty="0" smtClean="0">
                <a:solidFill>
                  <a:schemeClr val="tx1"/>
                </a:solidFill>
                <a:latin typeface="+mn-lt"/>
                <a:ea typeface="+mn-ea"/>
                <a:cs typeface="+mn-cs"/>
              </a:defRPr>
            </a:lvl3pPr>
            <a:lvl4pPr marL="688975" indent="-171450" algn="l" defTabSz="457200" rtl="0" eaLnBrk="1" latinLnBrk="0" hangingPunct="1">
              <a:spcBef>
                <a:spcPts val="0"/>
              </a:spcBef>
              <a:spcAft>
                <a:spcPts val="600"/>
              </a:spcAft>
              <a:buFont typeface="Arial"/>
              <a:defRPr lang="en-US" sz="1200" kern="1200" dirty="0">
                <a:solidFill>
                  <a:schemeClr val="tx1"/>
                </a:solidFill>
                <a:latin typeface="+mn-lt"/>
                <a:ea typeface="+mn-ea"/>
                <a:cs typeface="+mn-cs"/>
              </a:defRPr>
            </a:lvl4pPr>
            <a:lvl5pPr algn="l" defTabSz="457200" rtl="0" eaLnBrk="1" latinLnBrk="0" hangingPunct="1">
              <a:spcBef>
                <a:spcPts val="0"/>
              </a:spcBef>
              <a:spcAft>
                <a:spcPts val="600"/>
              </a:spcAft>
              <a:buFont typeface="Arial"/>
              <a:defRPr lang="en-US" sz="1200" kern="1200" dirty="0">
                <a:solidFill>
                  <a:schemeClr val="tx1"/>
                </a:solidFill>
                <a:latin typeface="+mn-lt"/>
                <a:ea typeface="+mn-ea"/>
                <a:cs typeface="+mn-cs"/>
              </a:defRPr>
            </a:lvl5pPr>
            <a:lvl6pPr>
              <a:defRPr sz="1800"/>
            </a:lvl6pPr>
            <a:lvl7pPr>
              <a:defRPr sz="1800"/>
            </a:lvl7pPr>
            <a:lvl8pPr>
              <a:defRPr sz="1800"/>
            </a:lvl8pPr>
            <a:lvl9pPr>
              <a:defRPr sz="1800"/>
            </a:lvl9pPr>
          </a:lstStyle>
          <a:p>
            <a:pPr marL="174625" lvl="0" indent="-174625" algn="l" defTabSz="457200" rtl="0" eaLnBrk="1" latinLnBrk="0" hangingPunct="1">
              <a:spcBef>
                <a:spcPts val="0"/>
              </a:spcBef>
              <a:spcAft>
                <a:spcPts val="600"/>
              </a:spcAft>
              <a:buFont typeface="Arial"/>
              <a:buChar char="•"/>
            </a:pPr>
            <a:r>
              <a:rPr lang="en-US" dirty="0" smtClean="0"/>
              <a:t>Click to edit Master text styles</a:t>
            </a:r>
          </a:p>
          <a:p>
            <a:pPr marL="342900" lvl="1" indent="-171450" algn="l" defTabSz="457200" rtl="0" eaLnBrk="1" latinLnBrk="0" hangingPunct="1">
              <a:spcBef>
                <a:spcPts val="0"/>
              </a:spcBef>
              <a:spcAft>
                <a:spcPts val="600"/>
              </a:spcAft>
              <a:buFont typeface="Arial"/>
              <a:buChar char="–"/>
            </a:pPr>
            <a:r>
              <a:rPr lang="en-US" dirty="0" smtClean="0"/>
              <a:t>Second level</a:t>
            </a:r>
          </a:p>
          <a:p>
            <a:pPr marL="517525" lvl="2" indent="-174625" algn="l" defTabSz="457200" rtl="0" eaLnBrk="1" latinLnBrk="0" hangingPunct="1">
              <a:spcBef>
                <a:spcPts val="0"/>
              </a:spcBef>
              <a:spcAft>
                <a:spcPts val="600"/>
              </a:spcAft>
              <a:buSzPct val="80000"/>
              <a:buFont typeface="Wingdings" panose="05000000000000000000" pitchFamily="2" charset="2"/>
              <a:buChar char="§"/>
            </a:pPr>
            <a:r>
              <a:rPr lang="en-US" dirty="0" smtClean="0"/>
              <a:t>Third level</a:t>
            </a:r>
          </a:p>
          <a:p>
            <a:pPr marL="685800" lvl="3" indent="-168275" algn="l" defTabSz="457200" rtl="0" eaLnBrk="1" latinLnBrk="0" hangingPunct="1">
              <a:spcBef>
                <a:spcPts val="0"/>
              </a:spcBef>
              <a:spcAft>
                <a:spcPts val="600"/>
              </a:spcAft>
              <a:buFont typeface="Calibri" panose="020F0502020204030204" pitchFamily="34" charset="0"/>
              <a:buChar char="−"/>
            </a:pPr>
            <a:r>
              <a:rPr lang="en-US" dirty="0" smtClean="0"/>
              <a:t>Fourth level</a:t>
            </a:r>
            <a:endParaRPr lang="en-US" dirty="0"/>
          </a:p>
        </p:txBody>
      </p:sp>
      <p:sp>
        <p:nvSpPr>
          <p:cNvPr id="14" name="Content Placeholder 2"/>
          <p:cNvSpPr>
            <a:spLocks noGrp="1"/>
          </p:cNvSpPr>
          <p:nvPr>
            <p:ph sz="half" idx="10"/>
          </p:nvPr>
        </p:nvSpPr>
        <p:spPr>
          <a:xfrm>
            <a:off x="457200" y="3401568"/>
            <a:ext cx="8229600" cy="1627632"/>
          </a:xfrm>
          <a:prstGeom prst="rect">
            <a:avLst/>
          </a:prstGeom>
        </p:spPr>
        <p:txBody>
          <a:bodyPr lIns="0" tIns="0"/>
          <a:lstStyle>
            <a:lvl1pPr marL="342900" indent="-342900" algn="l" defTabSz="457200" rtl="0" eaLnBrk="1" latinLnBrk="0" hangingPunct="1">
              <a:spcBef>
                <a:spcPts val="0"/>
              </a:spcBef>
              <a:spcAft>
                <a:spcPts val="600"/>
              </a:spcAft>
              <a:buFont typeface="Arial"/>
              <a:defRPr lang="en-US" sz="1200" kern="1200" dirty="0" smtClean="0">
                <a:solidFill>
                  <a:schemeClr val="tx1"/>
                </a:solidFill>
                <a:latin typeface="+mn-lt"/>
                <a:ea typeface="+mn-ea"/>
                <a:cs typeface="+mn-cs"/>
              </a:defRPr>
            </a:lvl1pPr>
            <a:lvl2pPr algn="l" defTabSz="457200" rtl="0" eaLnBrk="1" latinLnBrk="0" hangingPunct="1">
              <a:spcBef>
                <a:spcPts val="0"/>
              </a:spcBef>
              <a:spcAft>
                <a:spcPts val="600"/>
              </a:spcAft>
              <a:buFont typeface="Arial"/>
              <a:defRPr lang="en-US" sz="1200" kern="1200" dirty="0" smtClean="0">
                <a:solidFill>
                  <a:schemeClr val="tx1"/>
                </a:solidFill>
                <a:latin typeface="+mn-lt"/>
                <a:ea typeface="+mn-ea"/>
                <a:cs typeface="+mn-cs"/>
              </a:defRPr>
            </a:lvl2pPr>
            <a:lvl3pPr algn="l" defTabSz="457200" rtl="0" eaLnBrk="1" latinLnBrk="0" hangingPunct="1">
              <a:spcBef>
                <a:spcPts val="0"/>
              </a:spcBef>
              <a:spcAft>
                <a:spcPts val="600"/>
              </a:spcAft>
              <a:buFont typeface="Arial"/>
              <a:defRPr lang="en-US" sz="1200" kern="1200" dirty="0" smtClean="0">
                <a:solidFill>
                  <a:schemeClr val="tx1"/>
                </a:solidFill>
                <a:latin typeface="+mn-lt"/>
                <a:ea typeface="+mn-ea"/>
                <a:cs typeface="+mn-cs"/>
              </a:defRPr>
            </a:lvl3pPr>
            <a:lvl4pPr marL="688975" indent="-171450" algn="l" defTabSz="457200" rtl="0" eaLnBrk="1" latinLnBrk="0" hangingPunct="1">
              <a:spcBef>
                <a:spcPts val="0"/>
              </a:spcBef>
              <a:spcAft>
                <a:spcPts val="600"/>
              </a:spcAft>
              <a:buFont typeface="Arial"/>
              <a:defRPr lang="en-US" sz="1200" kern="1200" dirty="0">
                <a:solidFill>
                  <a:schemeClr val="tx1"/>
                </a:solidFill>
                <a:latin typeface="+mn-lt"/>
                <a:ea typeface="+mn-ea"/>
                <a:cs typeface="+mn-cs"/>
              </a:defRPr>
            </a:lvl4pPr>
            <a:lvl5pPr algn="l" defTabSz="457200" rtl="0" eaLnBrk="1" latinLnBrk="0" hangingPunct="1">
              <a:spcBef>
                <a:spcPts val="0"/>
              </a:spcBef>
              <a:spcAft>
                <a:spcPts val="600"/>
              </a:spcAft>
              <a:buFont typeface="Arial"/>
              <a:defRPr lang="en-US" sz="1200" kern="1200" dirty="0">
                <a:solidFill>
                  <a:schemeClr val="tx1"/>
                </a:solidFill>
                <a:latin typeface="+mn-lt"/>
                <a:ea typeface="+mn-ea"/>
                <a:cs typeface="+mn-cs"/>
              </a:defRPr>
            </a:lvl5pPr>
            <a:lvl6pPr>
              <a:defRPr sz="1800"/>
            </a:lvl6pPr>
            <a:lvl7pPr>
              <a:defRPr sz="1800"/>
            </a:lvl7pPr>
            <a:lvl8pPr>
              <a:defRPr sz="1800"/>
            </a:lvl8pPr>
            <a:lvl9pPr>
              <a:defRPr sz="1800"/>
            </a:lvl9pPr>
          </a:lstStyle>
          <a:p>
            <a:pPr marL="174625" lvl="0" indent="-174625" algn="l" defTabSz="457200" rtl="0" eaLnBrk="1" latinLnBrk="0" hangingPunct="1">
              <a:spcBef>
                <a:spcPts val="0"/>
              </a:spcBef>
              <a:spcAft>
                <a:spcPts val="600"/>
              </a:spcAft>
              <a:buFont typeface="Arial"/>
              <a:buChar char="•"/>
            </a:pPr>
            <a:r>
              <a:rPr lang="en-US" dirty="0" smtClean="0"/>
              <a:t>Click to edit Master text styles</a:t>
            </a:r>
          </a:p>
          <a:p>
            <a:pPr marL="342900" lvl="1" indent="-171450" algn="l" defTabSz="457200" rtl="0" eaLnBrk="1" latinLnBrk="0" hangingPunct="1">
              <a:spcBef>
                <a:spcPts val="0"/>
              </a:spcBef>
              <a:spcAft>
                <a:spcPts val="600"/>
              </a:spcAft>
              <a:buFont typeface="Arial"/>
              <a:buChar char="–"/>
            </a:pPr>
            <a:r>
              <a:rPr lang="en-US" dirty="0" smtClean="0"/>
              <a:t>Second level</a:t>
            </a:r>
          </a:p>
          <a:p>
            <a:pPr marL="517525" lvl="2" indent="-174625" algn="l" defTabSz="457200" rtl="0" eaLnBrk="1" latinLnBrk="0" hangingPunct="1">
              <a:spcBef>
                <a:spcPts val="0"/>
              </a:spcBef>
              <a:spcAft>
                <a:spcPts val="600"/>
              </a:spcAft>
              <a:buSzPct val="80000"/>
              <a:buFont typeface="Wingdings" panose="05000000000000000000" pitchFamily="2" charset="2"/>
              <a:buChar char="§"/>
            </a:pPr>
            <a:r>
              <a:rPr lang="en-US" dirty="0" smtClean="0"/>
              <a:t>Third level</a:t>
            </a:r>
          </a:p>
          <a:p>
            <a:pPr marL="685800" lvl="3" indent="-168275" algn="l" defTabSz="457200" rtl="0" eaLnBrk="1" latinLnBrk="0" hangingPunct="1">
              <a:spcBef>
                <a:spcPts val="0"/>
              </a:spcBef>
              <a:spcAft>
                <a:spcPts val="600"/>
              </a:spcAft>
              <a:buFont typeface="Calibri" panose="020F0502020204030204" pitchFamily="34" charset="0"/>
              <a:buChar char="−"/>
            </a:pPr>
            <a:r>
              <a:rPr lang="en-US" dirty="0" smtClean="0"/>
              <a:t>Fourth level</a:t>
            </a:r>
            <a:endParaRPr lang="en-US" dirty="0"/>
          </a:p>
        </p:txBody>
      </p:sp>
      <p:pic>
        <p:nvPicPr>
          <p:cNvPr id="16" name="Picture 15" descr="PALS New logo.wm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27219" y="5272396"/>
            <a:ext cx="456406" cy="186707"/>
          </a:xfrm>
          <a:prstGeom prst="rect">
            <a:avLst/>
          </a:prstGeom>
        </p:spPr>
      </p:pic>
      <p:sp>
        <p:nvSpPr>
          <p:cNvPr id="7" name="Title 10"/>
          <p:cNvSpPr>
            <a:spLocks noGrp="1"/>
          </p:cNvSpPr>
          <p:nvPr>
            <p:ph type="title"/>
          </p:nvPr>
        </p:nvSpPr>
        <p:spPr>
          <a:xfrm>
            <a:off x="0" y="448056"/>
            <a:ext cx="5120640" cy="685800"/>
          </a:xfrm>
          <a:prstGeom prst="rect">
            <a:avLst/>
          </a:prstGeom>
        </p:spPr>
        <p:txBody>
          <a:bodyPr lIns="457200" tIns="0" rIns="0" bIns="0" anchor="ctr"/>
          <a:lstStyle>
            <a:lvl1pPr algn="l">
              <a:defRPr lang="en-US" sz="2000" dirty="0">
                <a:solidFill>
                  <a:srgbClr val="FFFFFF"/>
                </a:solidFill>
              </a:defRPr>
            </a:lvl1pPr>
          </a:lstStyle>
          <a:p>
            <a:pPr marL="0" lvl="0" algn="l"/>
            <a:r>
              <a:rPr lang="en-US" dirty="0" smtClean="0"/>
              <a:t>Click to edit Master title style</a:t>
            </a:r>
            <a:endParaRPr lang="en-US" dirty="0"/>
          </a:p>
        </p:txBody>
      </p:sp>
      <p:sp>
        <p:nvSpPr>
          <p:cNvPr id="6" name="TextBox 5"/>
          <p:cNvSpPr txBox="1"/>
          <p:nvPr userDrawn="1"/>
        </p:nvSpPr>
        <p:spPr>
          <a:xfrm>
            <a:off x="8738755" y="5456078"/>
            <a:ext cx="367864" cy="230832"/>
          </a:xfrm>
          <a:prstGeom prst="rect">
            <a:avLst/>
          </a:prstGeom>
          <a:noFill/>
        </p:spPr>
        <p:txBody>
          <a:bodyPr wrap="square" lIns="0" rIns="0" rtlCol="0">
            <a:spAutoFit/>
          </a:bodyPr>
          <a:lstStyle/>
          <a:p>
            <a:pPr algn="ctr"/>
            <a:fld id="{1982EC46-0FAE-48B5-A5A0-216D282A633F}" type="slidenum">
              <a:rPr lang="en-US" sz="900" smtClean="0"/>
              <a:pPr algn="ctr"/>
              <a:t>‹#›</a:t>
            </a:fld>
            <a:endParaRPr lang="en-US" sz="900" dirty="0"/>
          </a:p>
        </p:txBody>
      </p:sp>
    </p:spTree>
    <p:extLst>
      <p:ext uri="{BB962C8B-B14F-4D97-AF65-F5344CB8AC3E}">
        <p14:creationId xmlns:p14="http://schemas.microsoft.com/office/powerpoint/2010/main" val="122490631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7" name="Title 10"/>
          <p:cNvSpPr>
            <a:spLocks noGrp="1"/>
          </p:cNvSpPr>
          <p:nvPr>
            <p:ph type="title"/>
          </p:nvPr>
        </p:nvSpPr>
        <p:spPr>
          <a:xfrm>
            <a:off x="0" y="448056"/>
            <a:ext cx="5120640" cy="685800"/>
          </a:xfrm>
          <a:prstGeom prst="rect">
            <a:avLst/>
          </a:prstGeom>
        </p:spPr>
        <p:txBody>
          <a:bodyPr lIns="457200" tIns="0" rIns="0" bIns="0" anchor="ctr"/>
          <a:lstStyle>
            <a:lvl1pPr algn="l">
              <a:defRPr lang="en-US" sz="2000" dirty="0">
                <a:solidFill>
                  <a:srgbClr val="FFFFFF"/>
                </a:solidFill>
              </a:defRPr>
            </a:lvl1pPr>
          </a:lstStyle>
          <a:p>
            <a:pPr marL="0" lvl="0" algn="l"/>
            <a:r>
              <a:rPr lang="en-US" dirty="0" smtClean="0"/>
              <a:t>Click to edit Master title style</a:t>
            </a:r>
            <a:endParaRPr lang="en-US" dirty="0"/>
          </a:p>
        </p:txBody>
      </p:sp>
      <p:pic>
        <p:nvPicPr>
          <p:cNvPr id="15" name="Picture 14" descr="PALS New logo.wm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27219" y="5272396"/>
            <a:ext cx="456406" cy="186707"/>
          </a:xfrm>
          <a:prstGeom prst="rect">
            <a:avLst/>
          </a:prstGeom>
          <a:ln>
            <a:noFill/>
            <a:tailEnd type="triangle"/>
          </a:ln>
        </p:spPr>
      </p:pic>
      <p:sp>
        <p:nvSpPr>
          <p:cNvPr id="39" name="TextBox 38"/>
          <p:cNvSpPr txBox="1"/>
          <p:nvPr userDrawn="1"/>
        </p:nvSpPr>
        <p:spPr>
          <a:xfrm>
            <a:off x="8738755" y="5456078"/>
            <a:ext cx="367864" cy="230832"/>
          </a:xfrm>
          <a:prstGeom prst="rect">
            <a:avLst/>
          </a:prstGeom>
          <a:noFill/>
        </p:spPr>
        <p:txBody>
          <a:bodyPr wrap="square" lIns="0" rIns="0" rtlCol="0">
            <a:spAutoFit/>
          </a:bodyPr>
          <a:lstStyle/>
          <a:p>
            <a:pPr algn="ctr"/>
            <a:fld id="{1982EC46-0FAE-48B5-A5A0-216D282A633F}" type="slidenum">
              <a:rPr lang="en-US" sz="900" smtClean="0"/>
              <a:pPr algn="ctr"/>
              <a:t>‹#›</a:t>
            </a:fld>
            <a:endParaRPr lang="en-US" sz="900" dirty="0"/>
          </a:p>
        </p:txBody>
      </p:sp>
      <p:sp>
        <p:nvSpPr>
          <p:cNvPr id="40" name="Rounded Rectangle 39"/>
          <p:cNvSpPr/>
          <p:nvPr userDrawn="1"/>
        </p:nvSpPr>
        <p:spPr>
          <a:xfrm>
            <a:off x="460375" y="1427163"/>
            <a:ext cx="8223250" cy="1695390"/>
          </a:xfrm>
          <a:prstGeom prst="roundRect">
            <a:avLst>
              <a:gd name="adj" fmla="val 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a:p>
        </p:txBody>
      </p:sp>
      <p:sp>
        <p:nvSpPr>
          <p:cNvPr id="41" name="Rounded Rectangle 40"/>
          <p:cNvSpPr/>
          <p:nvPr userDrawn="1"/>
        </p:nvSpPr>
        <p:spPr>
          <a:xfrm>
            <a:off x="576728" y="1506320"/>
            <a:ext cx="8000537" cy="1547475"/>
          </a:xfrm>
          <a:prstGeom prst="roundRect">
            <a:avLst>
              <a:gd name="adj" fmla="val 0"/>
            </a:avLst>
          </a:prstGeom>
          <a:solidFill>
            <a:schemeClr val="bg1"/>
          </a:solidFill>
          <a:ln w="9525">
            <a:solidFill>
              <a:schemeClr val="accent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defTabSz="761970">
              <a:buFont typeface="Arial" panose="020B0604020202020204" pitchFamily="34" charset="0"/>
              <a:buChar char="•"/>
            </a:pPr>
            <a:endParaRPr lang="en-US" sz="1000" dirty="0">
              <a:solidFill>
                <a:schemeClr val="tx1"/>
              </a:solidFill>
            </a:endParaRPr>
          </a:p>
        </p:txBody>
      </p:sp>
      <p:sp>
        <p:nvSpPr>
          <p:cNvPr id="42" name="Rounded Rectangle 41"/>
          <p:cNvSpPr/>
          <p:nvPr userDrawn="1"/>
        </p:nvSpPr>
        <p:spPr>
          <a:xfrm>
            <a:off x="460375" y="3413344"/>
            <a:ext cx="3965291" cy="1131875"/>
          </a:xfrm>
          <a:prstGeom prst="roundRect">
            <a:avLst>
              <a:gd name="adj" fmla="val 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a:p>
        </p:txBody>
      </p:sp>
      <p:sp>
        <p:nvSpPr>
          <p:cNvPr id="43" name="Rectangle 42"/>
          <p:cNvSpPr/>
          <p:nvPr userDrawn="1"/>
        </p:nvSpPr>
        <p:spPr>
          <a:xfrm>
            <a:off x="567215" y="3811152"/>
            <a:ext cx="1105348" cy="320040"/>
          </a:xfrm>
          <a:prstGeom prst="rect">
            <a:avLst/>
          </a:prstGeom>
          <a:solidFill>
            <a:schemeClr val="bg1"/>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defTabSz="761970">
              <a:lnSpc>
                <a:spcPts val="1333"/>
              </a:lnSpc>
            </a:pPr>
            <a:r>
              <a:rPr lang="en-US" sz="1100" b="1" dirty="0">
                <a:solidFill>
                  <a:srgbClr val="000000"/>
                </a:solidFill>
              </a:rPr>
              <a:t>Prepared </a:t>
            </a:r>
            <a:r>
              <a:rPr lang="en-US" sz="1100" b="1" dirty="0" smtClean="0">
                <a:solidFill>
                  <a:srgbClr val="000000"/>
                </a:solidFill>
              </a:rPr>
              <a:t>by</a:t>
            </a:r>
            <a:endParaRPr lang="en-US" sz="1100" b="1" dirty="0">
              <a:solidFill>
                <a:srgbClr val="000000"/>
              </a:solidFill>
            </a:endParaRPr>
          </a:p>
        </p:txBody>
      </p:sp>
      <p:sp>
        <p:nvSpPr>
          <p:cNvPr id="44" name="Rectangle 43"/>
          <p:cNvSpPr/>
          <p:nvPr userDrawn="1"/>
        </p:nvSpPr>
        <p:spPr>
          <a:xfrm>
            <a:off x="567215" y="4174127"/>
            <a:ext cx="1105348" cy="320040"/>
          </a:xfrm>
          <a:prstGeom prst="rect">
            <a:avLst/>
          </a:prstGeom>
          <a:solidFill>
            <a:schemeClr val="bg1"/>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defTabSz="761970">
              <a:lnSpc>
                <a:spcPts val="1333"/>
              </a:lnSpc>
            </a:pPr>
            <a:r>
              <a:rPr lang="en-US" sz="1100" b="1" dirty="0">
                <a:solidFill>
                  <a:srgbClr val="000000"/>
                </a:solidFill>
              </a:rPr>
              <a:t>Role</a:t>
            </a:r>
          </a:p>
        </p:txBody>
      </p:sp>
      <p:sp>
        <p:nvSpPr>
          <p:cNvPr id="45" name="Rectangle 44"/>
          <p:cNvSpPr/>
          <p:nvPr userDrawn="1"/>
        </p:nvSpPr>
        <p:spPr>
          <a:xfrm>
            <a:off x="1697217" y="3811152"/>
            <a:ext cx="2629830" cy="320040"/>
          </a:xfrm>
          <a:prstGeom prst="rect">
            <a:avLst/>
          </a:prstGeom>
          <a:solidFill>
            <a:schemeClr val="bg1"/>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defTabSz="761970">
              <a:lnSpc>
                <a:spcPts val="1333"/>
              </a:lnSpc>
            </a:pPr>
            <a:r>
              <a:rPr lang="en-US" sz="1000" dirty="0" smtClean="0">
                <a:solidFill>
                  <a:srgbClr val="000000"/>
                </a:solidFill>
              </a:rPr>
              <a:t> </a:t>
            </a:r>
            <a:endParaRPr lang="en-US" sz="1000" dirty="0">
              <a:solidFill>
                <a:srgbClr val="000000"/>
              </a:solidFill>
            </a:endParaRPr>
          </a:p>
        </p:txBody>
      </p:sp>
      <p:sp>
        <p:nvSpPr>
          <p:cNvPr id="46" name="Rectangle 45"/>
          <p:cNvSpPr/>
          <p:nvPr userDrawn="1"/>
        </p:nvSpPr>
        <p:spPr>
          <a:xfrm>
            <a:off x="1697217" y="4174127"/>
            <a:ext cx="2629830" cy="320040"/>
          </a:xfrm>
          <a:prstGeom prst="rect">
            <a:avLst/>
          </a:prstGeom>
          <a:solidFill>
            <a:schemeClr val="bg1"/>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defTabSz="761970">
              <a:lnSpc>
                <a:spcPts val="1333"/>
              </a:lnSpc>
            </a:pPr>
            <a:endParaRPr lang="en-US" sz="1000" dirty="0">
              <a:solidFill>
                <a:srgbClr val="000000"/>
              </a:solidFill>
            </a:endParaRPr>
          </a:p>
        </p:txBody>
      </p:sp>
      <p:sp>
        <p:nvSpPr>
          <p:cNvPr id="47" name="Rounded Rectangle 46"/>
          <p:cNvSpPr/>
          <p:nvPr userDrawn="1"/>
        </p:nvSpPr>
        <p:spPr>
          <a:xfrm>
            <a:off x="4718334" y="3413344"/>
            <a:ext cx="3965291" cy="1131875"/>
          </a:xfrm>
          <a:prstGeom prst="roundRect">
            <a:avLst>
              <a:gd name="adj" fmla="val 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a:p>
        </p:txBody>
      </p:sp>
      <p:sp>
        <p:nvSpPr>
          <p:cNvPr id="48" name="Rectangle 47"/>
          <p:cNvSpPr/>
          <p:nvPr userDrawn="1"/>
        </p:nvSpPr>
        <p:spPr>
          <a:xfrm>
            <a:off x="4825174" y="3811152"/>
            <a:ext cx="1105348" cy="320040"/>
          </a:xfrm>
          <a:prstGeom prst="rect">
            <a:avLst/>
          </a:prstGeom>
          <a:solidFill>
            <a:schemeClr val="bg1"/>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defTabSz="761970">
              <a:lnSpc>
                <a:spcPts val="1333"/>
              </a:lnSpc>
            </a:pPr>
            <a:r>
              <a:rPr lang="en-US" sz="1100" b="1" dirty="0">
                <a:solidFill>
                  <a:srgbClr val="000000"/>
                </a:solidFill>
              </a:rPr>
              <a:t>Reviewed </a:t>
            </a:r>
            <a:r>
              <a:rPr lang="en-US" sz="1100" b="1" dirty="0" smtClean="0">
                <a:solidFill>
                  <a:srgbClr val="000000"/>
                </a:solidFill>
              </a:rPr>
              <a:t>by</a:t>
            </a:r>
            <a:endParaRPr lang="en-US" sz="1100" b="1" dirty="0">
              <a:solidFill>
                <a:srgbClr val="000000"/>
              </a:solidFill>
            </a:endParaRPr>
          </a:p>
        </p:txBody>
      </p:sp>
      <p:sp>
        <p:nvSpPr>
          <p:cNvPr id="49" name="Rectangle 48"/>
          <p:cNvSpPr/>
          <p:nvPr userDrawn="1"/>
        </p:nvSpPr>
        <p:spPr>
          <a:xfrm>
            <a:off x="4825174" y="4174127"/>
            <a:ext cx="1105348" cy="320040"/>
          </a:xfrm>
          <a:prstGeom prst="rect">
            <a:avLst/>
          </a:prstGeom>
          <a:solidFill>
            <a:schemeClr val="bg1"/>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defTabSz="761970">
              <a:lnSpc>
                <a:spcPts val="1333"/>
              </a:lnSpc>
            </a:pPr>
            <a:r>
              <a:rPr lang="en-US" sz="1100" b="1" dirty="0">
                <a:solidFill>
                  <a:srgbClr val="000000"/>
                </a:solidFill>
              </a:rPr>
              <a:t>Role</a:t>
            </a:r>
          </a:p>
        </p:txBody>
      </p:sp>
      <p:sp>
        <p:nvSpPr>
          <p:cNvPr id="50" name="Rectangle 49"/>
          <p:cNvSpPr/>
          <p:nvPr userDrawn="1"/>
        </p:nvSpPr>
        <p:spPr>
          <a:xfrm>
            <a:off x="5955176" y="3811152"/>
            <a:ext cx="2629830" cy="320040"/>
          </a:xfrm>
          <a:prstGeom prst="rect">
            <a:avLst/>
          </a:prstGeom>
          <a:solidFill>
            <a:schemeClr val="bg1"/>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defTabSz="761970">
              <a:lnSpc>
                <a:spcPts val="1333"/>
              </a:lnSpc>
            </a:pPr>
            <a:endParaRPr lang="en-US" sz="1000" dirty="0">
              <a:solidFill>
                <a:srgbClr val="000000"/>
              </a:solidFill>
            </a:endParaRPr>
          </a:p>
        </p:txBody>
      </p:sp>
      <p:sp>
        <p:nvSpPr>
          <p:cNvPr id="51" name="Rectangle 50"/>
          <p:cNvSpPr/>
          <p:nvPr userDrawn="1"/>
        </p:nvSpPr>
        <p:spPr>
          <a:xfrm>
            <a:off x="5955176" y="4174127"/>
            <a:ext cx="2629830" cy="320040"/>
          </a:xfrm>
          <a:prstGeom prst="rect">
            <a:avLst/>
          </a:prstGeom>
          <a:solidFill>
            <a:schemeClr val="bg1"/>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defTabSz="761970">
              <a:lnSpc>
                <a:spcPts val="1333"/>
              </a:lnSpc>
            </a:pPr>
            <a:endParaRPr lang="en-US" sz="1000" dirty="0">
              <a:solidFill>
                <a:srgbClr val="000000"/>
              </a:solidFill>
            </a:endParaRPr>
          </a:p>
        </p:txBody>
      </p:sp>
      <p:sp>
        <p:nvSpPr>
          <p:cNvPr id="52" name="Content Placeholder 4"/>
          <p:cNvSpPr>
            <a:spLocks noGrp="1"/>
          </p:cNvSpPr>
          <p:nvPr>
            <p:ph sz="quarter" idx="23"/>
          </p:nvPr>
        </p:nvSpPr>
        <p:spPr>
          <a:xfrm>
            <a:off x="576728" y="1514967"/>
            <a:ext cx="8000537" cy="1538828"/>
          </a:xfrm>
          <a:prstGeom prst="rect">
            <a:avLst/>
          </a:prstGeom>
        </p:spPr>
        <p:txBody>
          <a:bodyPr anchor="ctr"/>
          <a:lstStyle>
            <a:lvl1pPr marL="171450" indent="-171450" algn="l" defTabSz="761970" rtl="0" eaLnBrk="1" latinLnBrk="0" hangingPunct="1">
              <a:buFont typeface="Arial" panose="020B0604020202020204" pitchFamily="34" charset="0"/>
              <a:buChar char="•"/>
              <a:defRPr lang="en-US" sz="1200" kern="1200" dirty="0" smtClean="0">
                <a:solidFill>
                  <a:schemeClr val="tx1"/>
                </a:solidFill>
                <a:latin typeface="+mn-lt"/>
                <a:ea typeface="+mn-ea"/>
                <a:cs typeface="+mn-cs"/>
              </a:defRPr>
            </a:lvl1pPr>
            <a:lvl2pPr marL="171450" indent="-171450" algn="l" defTabSz="761970" rtl="0" eaLnBrk="1" latinLnBrk="0" hangingPunct="1">
              <a:buFont typeface="Arial" panose="020B0604020202020204" pitchFamily="34" charset="0"/>
              <a:buChar char="•"/>
              <a:defRPr lang="en-US" sz="1000" kern="1200" dirty="0" smtClean="0">
                <a:solidFill>
                  <a:schemeClr val="tx1"/>
                </a:solidFill>
                <a:latin typeface="+mn-lt"/>
                <a:ea typeface="+mn-ea"/>
                <a:cs typeface="+mn-cs"/>
              </a:defRPr>
            </a:lvl2pPr>
            <a:lvl3pPr marL="171450" indent="-171450" algn="l" defTabSz="761970" rtl="0" eaLnBrk="1" latinLnBrk="0" hangingPunct="1">
              <a:buFont typeface="Arial" panose="020B0604020202020204" pitchFamily="34" charset="0"/>
              <a:buChar char="•"/>
              <a:defRPr lang="en-US" sz="1000" kern="1200" dirty="0" smtClean="0">
                <a:solidFill>
                  <a:schemeClr val="tx1"/>
                </a:solidFill>
                <a:latin typeface="+mn-lt"/>
                <a:ea typeface="+mn-ea"/>
                <a:cs typeface="+mn-cs"/>
              </a:defRPr>
            </a:lvl3pPr>
            <a:lvl4pPr marL="171450" indent="-171450" algn="l" defTabSz="761970" rtl="0" eaLnBrk="1" latinLnBrk="0" hangingPunct="1">
              <a:buFont typeface="Arial" panose="020B0604020202020204" pitchFamily="34" charset="0"/>
              <a:buChar char="•"/>
              <a:defRPr lang="en-US" sz="1000" kern="1200" dirty="0" smtClean="0">
                <a:solidFill>
                  <a:schemeClr val="tx1"/>
                </a:solidFill>
                <a:latin typeface="+mn-lt"/>
                <a:ea typeface="+mn-ea"/>
                <a:cs typeface="+mn-cs"/>
              </a:defRPr>
            </a:lvl4pPr>
            <a:lvl5pPr marL="171450" indent="-171450" algn="l" defTabSz="761970" rtl="0" eaLnBrk="1" latinLnBrk="0" hangingPunct="1">
              <a:buFont typeface="Arial" panose="020B0604020202020204" pitchFamily="34" charset="0"/>
              <a:buChar char="•"/>
              <a:defRPr lang="en-US" sz="1000" kern="1200" dirty="0">
                <a:solidFill>
                  <a:schemeClr val="tx1"/>
                </a:solidFill>
                <a:latin typeface="+mn-lt"/>
                <a:ea typeface="+mn-ea"/>
                <a:cs typeface="+mn-cs"/>
              </a:defRPr>
            </a:lvl5pPr>
          </a:lstStyle>
          <a:p>
            <a:pPr lvl="0"/>
            <a:r>
              <a:rPr lang="en-US" dirty="0" smtClean="0"/>
              <a:t>Click to edit Master text styles</a:t>
            </a:r>
          </a:p>
        </p:txBody>
      </p:sp>
      <p:sp>
        <p:nvSpPr>
          <p:cNvPr id="53" name="Text Placeholder 35"/>
          <p:cNvSpPr>
            <a:spLocks noGrp="1"/>
          </p:cNvSpPr>
          <p:nvPr>
            <p:ph type="body" sz="quarter" idx="24"/>
          </p:nvPr>
        </p:nvSpPr>
        <p:spPr>
          <a:xfrm>
            <a:off x="1702083" y="3847728"/>
            <a:ext cx="2587977" cy="246888"/>
          </a:xfrm>
          <a:prstGeom prst="rect">
            <a:avLst/>
          </a:prstGeom>
        </p:spPr>
        <p:txBody>
          <a:bodyPr anchor="ctr"/>
          <a:lstStyle>
            <a:lvl1pPr marL="0" indent="0" algn="l" defTabSz="761970" rtl="0" eaLnBrk="1" latinLnBrk="0" hangingPunct="1">
              <a:buFont typeface="Arial" panose="020B0604020202020204" pitchFamily="34" charset="0"/>
              <a:buNone/>
              <a:defRPr lang="en-US" sz="1100" kern="1200" dirty="0" smtClean="0">
                <a:solidFill>
                  <a:schemeClr val="tx1"/>
                </a:solidFill>
                <a:latin typeface="+mn-lt"/>
                <a:ea typeface="+mn-ea"/>
                <a:cs typeface="+mn-cs"/>
              </a:defRPr>
            </a:lvl1pPr>
            <a:lvl2pPr marL="0" indent="0" algn="l" defTabSz="761970" rtl="0" eaLnBrk="1" latinLnBrk="0" hangingPunct="1">
              <a:buFont typeface="Arial" panose="020B0604020202020204" pitchFamily="34" charset="0"/>
              <a:buNone/>
              <a:defRPr lang="en-US" sz="1000" kern="1200" dirty="0" smtClean="0">
                <a:solidFill>
                  <a:schemeClr val="tx1"/>
                </a:solidFill>
                <a:latin typeface="+mn-lt"/>
                <a:ea typeface="+mn-ea"/>
                <a:cs typeface="+mn-cs"/>
              </a:defRPr>
            </a:lvl2pPr>
            <a:lvl3pPr marL="0" indent="0" algn="l" defTabSz="761970" rtl="0" eaLnBrk="1" latinLnBrk="0" hangingPunct="1">
              <a:buFont typeface="Arial" panose="020B0604020202020204" pitchFamily="34" charset="0"/>
              <a:buNone/>
              <a:defRPr lang="en-US" sz="1000" kern="1200" dirty="0" smtClean="0">
                <a:solidFill>
                  <a:schemeClr val="tx1"/>
                </a:solidFill>
                <a:latin typeface="+mn-lt"/>
                <a:ea typeface="+mn-ea"/>
                <a:cs typeface="+mn-cs"/>
              </a:defRPr>
            </a:lvl3pPr>
            <a:lvl4pPr marL="0" indent="0" algn="l" defTabSz="761970" rtl="0" eaLnBrk="1" latinLnBrk="0" hangingPunct="1">
              <a:buFont typeface="Arial" panose="020B0604020202020204" pitchFamily="34" charset="0"/>
              <a:buNone/>
              <a:defRPr lang="en-US" sz="1000" kern="1200" dirty="0" smtClean="0">
                <a:solidFill>
                  <a:schemeClr val="tx1"/>
                </a:solidFill>
                <a:latin typeface="+mn-lt"/>
                <a:ea typeface="+mn-ea"/>
                <a:cs typeface="+mn-cs"/>
              </a:defRPr>
            </a:lvl4pPr>
            <a:lvl5pPr marL="0" indent="0" algn="l" defTabSz="761970" rtl="0" eaLnBrk="1" latinLnBrk="0" hangingPunct="1">
              <a:buFont typeface="Arial" panose="020B0604020202020204" pitchFamily="34" charset="0"/>
              <a:buNone/>
              <a:defRPr lang="en-US" sz="1000" kern="1200" dirty="0">
                <a:solidFill>
                  <a:schemeClr val="tx1"/>
                </a:solidFill>
                <a:latin typeface="+mn-lt"/>
                <a:ea typeface="+mn-ea"/>
                <a:cs typeface="+mn-cs"/>
              </a:defRPr>
            </a:lvl5pPr>
          </a:lstStyle>
          <a:p>
            <a:pPr lvl="0"/>
            <a:r>
              <a:rPr lang="en-US" dirty="0" smtClean="0"/>
              <a:t>Click to edit Master text</a:t>
            </a:r>
            <a:endParaRPr lang="en-US" dirty="0"/>
          </a:p>
        </p:txBody>
      </p:sp>
      <p:sp>
        <p:nvSpPr>
          <p:cNvPr id="54" name="Text Placeholder 35"/>
          <p:cNvSpPr>
            <a:spLocks noGrp="1"/>
          </p:cNvSpPr>
          <p:nvPr>
            <p:ph type="body" sz="quarter" idx="25"/>
          </p:nvPr>
        </p:nvSpPr>
        <p:spPr>
          <a:xfrm>
            <a:off x="1702083" y="4211278"/>
            <a:ext cx="2587977" cy="245738"/>
          </a:xfrm>
          <a:prstGeom prst="rect">
            <a:avLst/>
          </a:prstGeom>
        </p:spPr>
        <p:txBody>
          <a:bodyPr anchor="ctr"/>
          <a:lstStyle>
            <a:lvl1pPr marL="0" indent="0" algn="l" defTabSz="761970" rtl="0" eaLnBrk="1" latinLnBrk="0" hangingPunct="1">
              <a:buFont typeface="Arial" panose="020B0604020202020204" pitchFamily="34" charset="0"/>
              <a:buNone/>
              <a:defRPr lang="en-US" sz="1100" kern="1200" dirty="0" smtClean="0">
                <a:solidFill>
                  <a:schemeClr val="tx1"/>
                </a:solidFill>
                <a:latin typeface="+mn-lt"/>
                <a:ea typeface="+mn-ea"/>
                <a:cs typeface="+mn-cs"/>
              </a:defRPr>
            </a:lvl1pPr>
            <a:lvl2pPr marL="0" indent="0" algn="l" defTabSz="761970" rtl="0" eaLnBrk="1" latinLnBrk="0" hangingPunct="1">
              <a:buFont typeface="Arial" panose="020B0604020202020204" pitchFamily="34" charset="0"/>
              <a:buNone/>
              <a:defRPr lang="en-US" sz="1000" kern="1200" dirty="0" smtClean="0">
                <a:solidFill>
                  <a:schemeClr val="tx1"/>
                </a:solidFill>
                <a:latin typeface="+mn-lt"/>
                <a:ea typeface="+mn-ea"/>
                <a:cs typeface="+mn-cs"/>
              </a:defRPr>
            </a:lvl2pPr>
            <a:lvl3pPr marL="0" indent="0" algn="l" defTabSz="761970" rtl="0" eaLnBrk="1" latinLnBrk="0" hangingPunct="1">
              <a:buFont typeface="Arial" panose="020B0604020202020204" pitchFamily="34" charset="0"/>
              <a:buNone/>
              <a:defRPr lang="en-US" sz="1000" kern="1200" dirty="0" smtClean="0">
                <a:solidFill>
                  <a:schemeClr val="tx1"/>
                </a:solidFill>
                <a:latin typeface="+mn-lt"/>
                <a:ea typeface="+mn-ea"/>
                <a:cs typeface="+mn-cs"/>
              </a:defRPr>
            </a:lvl3pPr>
            <a:lvl4pPr marL="0" indent="0" algn="l" defTabSz="761970" rtl="0" eaLnBrk="1" latinLnBrk="0" hangingPunct="1">
              <a:buFont typeface="Arial" panose="020B0604020202020204" pitchFamily="34" charset="0"/>
              <a:buNone/>
              <a:defRPr lang="en-US" sz="1000" kern="1200" dirty="0" smtClean="0">
                <a:solidFill>
                  <a:schemeClr val="tx1"/>
                </a:solidFill>
                <a:latin typeface="+mn-lt"/>
                <a:ea typeface="+mn-ea"/>
                <a:cs typeface="+mn-cs"/>
              </a:defRPr>
            </a:lvl4pPr>
            <a:lvl5pPr marL="0" indent="0" algn="l" defTabSz="761970" rtl="0" eaLnBrk="1" latinLnBrk="0" hangingPunct="1">
              <a:buFont typeface="Arial" panose="020B0604020202020204" pitchFamily="34" charset="0"/>
              <a:buNone/>
              <a:defRPr lang="en-US" sz="1000" kern="1200" dirty="0">
                <a:solidFill>
                  <a:schemeClr val="tx1"/>
                </a:solidFill>
                <a:latin typeface="+mn-lt"/>
                <a:ea typeface="+mn-ea"/>
                <a:cs typeface="+mn-cs"/>
              </a:defRPr>
            </a:lvl5pPr>
          </a:lstStyle>
          <a:p>
            <a:pPr lvl="0"/>
            <a:r>
              <a:rPr lang="en-US" dirty="0" smtClean="0"/>
              <a:t>Click to edit Master text</a:t>
            </a:r>
            <a:endParaRPr lang="en-US" dirty="0"/>
          </a:p>
        </p:txBody>
      </p:sp>
      <p:sp>
        <p:nvSpPr>
          <p:cNvPr id="55" name="Text Placeholder 35"/>
          <p:cNvSpPr>
            <a:spLocks noGrp="1"/>
          </p:cNvSpPr>
          <p:nvPr>
            <p:ph type="body" sz="quarter" idx="26"/>
          </p:nvPr>
        </p:nvSpPr>
        <p:spPr>
          <a:xfrm>
            <a:off x="5960042" y="3847728"/>
            <a:ext cx="2589598" cy="246888"/>
          </a:xfrm>
          <a:prstGeom prst="rect">
            <a:avLst/>
          </a:prstGeom>
        </p:spPr>
        <p:txBody>
          <a:bodyPr anchor="ctr"/>
          <a:lstStyle>
            <a:lvl1pPr marL="0" indent="0" algn="l" defTabSz="761970" rtl="0" eaLnBrk="1" latinLnBrk="0" hangingPunct="1">
              <a:buFont typeface="Arial" panose="020B0604020202020204" pitchFamily="34" charset="0"/>
              <a:buNone/>
              <a:defRPr lang="en-US" sz="1100" kern="1200" dirty="0" smtClean="0">
                <a:solidFill>
                  <a:schemeClr val="tx1"/>
                </a:solidFill>
                <a:latin typeface="+mn-lt"/>
                <a:ea typeface="+mn-ea"/>
                <a:cs typeface="+mn-cs"/>
              </a:defRPr>
            </a:lvl1pPr>
            <a:lvl2pPr marL="0" indent="0" algn="l" defTabSz="761970" rtl="0" eaLnBrk="1" latinLnBrk="0" hangingPunct="1">
              <a:buFont typeface="Arial" panose="020B0604020202020204" pitchFamily="34" charset="0"/>
              <a:buNone/>
              <a:defRPr lang="en-US" sz="1000" kern="1200" dirty="0" smtClean="0">
                <a:solidFill>
                  <a:schemeClr val="tx1"/>
                </a:solidFill>
                <a:latin typeface="+mn-lt"/>
                <a:ea typeface="+mn-ea"/>
                <a:cs typeface="+mn-cs"/>
              </a:defRPr>
            </a:lvl2pPr>
            <a:lvl3pPr marL="0" indent="0" algn="l" defTabSz="761970" rtl="0" eaLnBrk="1" latinLnBrk="0" hangingPunct="1">
              <a:buFont typeface="Arial" panose="020B0604020202020204" pitchFamily="34" charset="0"/>
              <a:buNone/>
              <a:defRPr lang="en-US" sz="1000" kern="1200" dirty="0" smtClean="0">
                <a:solidFill>
                  <a:schemeClr val="tx1"/>
                </a:solidFill>
                <a:latin typeface="+mn-lt"/>
                <a:ea typeface="+mn-ea"/>
                <a:cs typeface="+mn-cs"/>
              </a:defRPr>
            </a:lvl3pPr>
            <a:lvl4pPr marL="0" indent="0" algn="l" defTabSz="761970" rtl="0" eaLnBrk="1" latinLnBrk="0" hangingPunct="1">
              <a:buFont typeface="Arial" panose="020B0604020202020204" pitchFamily="34" charset="0"/>
              <a:buNone/>
              <a:defRPr lang="en-US" sz="1000" kern="1200" dirty="0" smtClean="0">
                <a:solidFill>
                  <a:schemeClr val="tx1"/>
                </a:solidFill>
                <a:latin typeface="+mn-lt"/>
                <a:ea typeface="+mn-ea"/>
                <a:cs typeface="+mn-cs"/>
              </a:defRPr>
            </a:lvl4pPr>
            <a:lvl5pPr marL="0" indent="0" algn="l" defTabSz="761970" rtl="0" eaLnBrk="1" latinLnBrk="0" hangingPunct="1">
              <a:buFont typeface="Arial" panose="020B0604020202020204" pitchFamily="34" charset="0"/>
              <a:buNone/>
              <a:defRPr lang="en-US" sz="1000" kern="1200" dirty="0">
                <a:solidFill>
                  <a:schemeClr val="tx1"/>
                </a:solidFill>
                <a:latin typeface="+mn-lt"/>
                <a:ea typeface="+mn-ea"/>
                <a:cs typeface="+mn-cs"/>
              </a:defRPr>
            </a:lvl5pPr>
          </a:lstStyle>
          <a:p>
            <a:pPr lvl="0"/>
            <a:r>
              <a:rPr lang="en-US" dirty="0" smtClean="0"/>
              <a:t>Click to edit Master text</a:t>
            </a:r>
            <a:endParaRPr lang="en-US" dirty="0"/>
          </a:p>
        </p:txBody>
      </p:sp>
      <p:sp>
        <p:nvSpPr>
          <p:cNvPr id="56" name="Text Placeholder 35"/>
          <p:cNvSpPr>
            <a:spLocks noGrp="1"/>
          </p:cNvSpPr>
          <p:nvPr>
            <p:ph type="body" sz="quarter" idx="27"/>
          </p:nvPr>
        </p:nvSpPr>
        <p:spPr>
          <a:xfrm>
            <a:off x="5960042" y="4210703"/>
            <a:ext cx="2589598" cy="246888"/>
          </a:xfrm>
          <a:prstGeom prst="rect">
            <a:avLst/>
          </a:prstGeom>
        </p:spPr>
        <p:txBody>
          <a:bodyPr anchor="ctr"/>
          <a:lstStyle>
            <a:lvl1pPr marL="0" indent="0" algn="l" defTabSz="761970" rtl="0" eaLnBrk="1" latinLnBrk="0" hangingPunct="1">
              <a:buFont typeface="Arial" panose="020B0604020202020204" pitchFamily="34" charset="0"/>
              <a:buNone/>
              <a:defRPr lang="en-US" sz="1100" kern="1200" dirty="0" smtClean="0">
                <a:solidFill>
                  <a:schemeClr val="tx1"/>
                </a:solidFill>
                <a:latin typeface="+mn-lt"/>
                <a:ea typeface="+mn-ea"/>
                <a:cs typeface="+mn-cs"/>
              </a:defRPr>
            </a:lvl1pPr>
            <a:lvl2pPr marL="0" indent="0" algn="l" defTabSz="761970" rtl="0" eaLnBrk="1" latinLnBrk="0" hangingPunct="1">
              <a:buFont typeface="Arial" panose="020B0604020202020204" pitchFamily="34" charset="0"/>
              <a:buNone/>
              <a:defRPr lang="en-US" sz="1000" kern="1200" dirty="0" smtClean="0">
                <a:solidFill>
                  <a:schemeClr val="tx1"/>
                </a:solidFill>
                <a:latin typeface="+mn-lt"/>
                <a:ea typeface="+mn-ea"/>
                <a:cs typeface="+mn-cs"/>
              </a:defRPr>
            </a:lvl2pPr>
            <a:lvl3pPr marL="0" indent="0" algn="l" defTabSz="761970" rtl="0" eaLnBrk="1" latinLnBrk="0" hangingPunct="1">
              <a:buFont typeface="Arial" panose="020B0604020202020204" pitchFamily="34" charset="0"/>
              <a:buNone/>
              <a:defRPr lang="en-US" sz="1000" kern="1200" dirty="0" smtClean="0">
                <a:solidFill>
                  <a:schemeClr val="tx1"/>
                </a:solidFill>
                <a:latin typeface="+mn-lt"/>
                <a:ea typeface="+mn-ea"/>
                <a:cs typeface="+mn-cs"/>
              </a:defRPr>
            </a:lvl3pPr>
            <a:lvl4pPr marL="0" indent="0" algn="l" defTabSz="761970" rtl="0" eaLnBrk="1" latinLnBrk="0" hangingPunct="1">
              <a:buFont typeface="Arial" panose="020B0604020202020204" pitchFamily="34" charset="0"/>
              <a:buNone/>
              <a:defRPr lang="en-US" sz="1000" kern="1200" dirty="0" smtClean="0">
                <a:solidFill>
                  <a:schemeClr val="tx1"/>
                </a:solidFill>
                <a:latin typeface="+mn-lt"/>
                <a:ea typeface="+mn-ea"/>
                <a:cs typeface="+mn-cs"/>
              </a:defRPr>
            </a:lvl4pPr>
            <a:lvl5pPr marL="0" indent="0" algn="l" defTabSz="761970" rtl="0" eaLnBrk="1" latinLnBrk="0" hangingPunct="1">
              <a:buFont typeface="Arial" panose="020B0604020202020204" pitchFamily="34" charset="0"/>
              <a:buNone/>
              <a:defRPr lang="en-US" sz="1000" kern="1200" dirty="0">
                <a:solidFill>
                  <a:schemeClr val="tx1"/>
                </a:solidFill>
                <a:latin typeface="+mn-lt"/>
                <a:ea typeface="+mn-ea"/>
                <a:cs typeface="+mn-cs"/>
              </a:defRPr>
            </a:lvl5pPr>
          </a:lstStyle>
          <a:p>
            <a:pPr lvl="0"/>
            <a:r>
              <a:rPr lang="en-US" dirty="0" smtClean="0"/>
              <a:t>Click to edit Master text</a:t>
            </a:r>
            <a:endParaRPr lang="en-US" dirty="0"/>
          </a:p>
        </p:txBody>
      </p:sp>
      <p:sp>
        <p:nvSpPr>
          <p:cNvPr id="57" name="Content Placeholder 68"/>
          <p:cNvSpPr>
            <a:spLocks noGrp="1"/>
          </p:cNvSpPr>
          <p:nvPr>
            <p:ph sz="quarter" idx="28"/>
          </p:nvPr>
        </p:nvSpPr>
        <p:spPr>
          <a:xfrm>
            <a:off x="567215" y="3478032"/>
            <a:ext cx="3759832" cy="287480"/>
          </a:xfrm>
          <a:prstGeom prst="rect">
            <a:avLst/>
          </a:prstGeom>
        </p:spPr>
        <p:txBody>
          <a:bodyPr anchor="ctr"/>
          <a:lstStyle>
            <a:lvl1pPr marL="0" indent="0" algn="ctr" defTabSz="761970" rtl="0" eaLnBrk="1" latinLnBrk="0" hangingPunct="1">
              <a:buNone/>
              <a:defRPr lang="en-US" sz="1100" b="1" kern="1200" dirty="0" smtClean="0">
                <a:solidFill>
                  <a:prstClr val="white"/>
                </a:solidFill>
                <a:latin typeface="+mn-lt"/>
                <a:ea typeface="+mn-ea"/>
                <a:cs typeface="+mn-cs"/>
              </a:defRPr>
            </a:lvl1pPr>
            <a:lvl2pPr marL="0" algn="ctr" defTabSz="761970" rtl="0" eaLnBrk="1" latinLnBrk="0" hangingPunct="1">
              <a:defRPr lang="en-US" sz="1000" b="1" kern="1200" dirty="0" smtClean="0">
                <a:solidFill>
                  <a:prstClr val="white"/>
                </a:solidFill>
                <a:latin typeface="+mn-lt"/>
                <a:ea typeface="+mn-ea"/>
                <a:cs typeface="+mn-cs"/>
              </a:defRPr>
            </a:lvl2pPr>
            <a:lvl3pPr marL="0" algn="ctr" defTabSz="761970" rtl="0" eaLnBrk="1" latinLnBrk="0" hangingPunct="1">
              <a:defRPr lang="en-US" sz="1000" b="1" kern="1200" dirty="0" smtClean="0">
                <a:solidFill>
                  <a:prstClr val="white"/>
                </a:solidFill>
                <a:latin typeface="+mn-lt"/>
                <a:ea typeface="+mn-ea"/>
                <a:cs typeface="+mn-cs"/>
              </a:defRPr>
            </a:lvl3pPr>
            <a:lvl4pPr marL="0" algn="ctr" defTabSz="761970" rtl="0" eaLnBrk="1" latinLnBrk="0" hangingPunct="1">
              <a:defRPr lang="en-US" sz="1000" b="1" kern="1200" dirty="0" smtClean="0">
                <a:solidFill>
                  <a:prstClr val="white"/>
                </a:solidFill>
                <a:latin typeface="+mn-lt"/>
                <a:ea typeface="+mn-ea"/>
                <a:cs typeface="+mn-cs"/>
              </a:defRPr>
            </a:lvl4pPr>
            <a:lvl5pPr marL="0" algn="ctr" defTabSz="761970" rtl="0" eaLnBrk="1" latinLnBrk="0" hangingPunct="1">
              <a:defRPr lang="en-US" sz="1000" b="1" kern="1200" dirty="0">
                <a:solidFill>
                  <a:prstClr val="white"/>
                </a:solidFill>
                <a:latin typeface="+mn-lt"/>
                <a:ea typeface="+mn-ea"/>
                <a:cs typeface="+mn-cs"/>
              </a:defRPr>
            </a:lvl5pPr>
          </a:lstStyle>
          <a:p>
            <a:pPr lvl="0"/>
            <a:endParaRPr lang="en-US" dirty="0"/>
          </a:p>
        </p:txBody>
      </p:sp>
      <p:sp>
        <p:nvSpPr>
          <p:cNvPr id="58" name="Content Placeholder 68"/>
          <p:cNvSpPr>
            <a:spLocks noGrp="1"/>
          </p:cNvSpPr>
          <p:nvPr>
            <p:ph sz="quarter" idx="29"/>
          </p:nvPr>
        </p:nvSpPr>
        <p:spPr>
          <a:xfrm>
            <a:off x="4825174" y="3478032"/>
            <a:ext cx="3759832" cy="287480"/>
          </a:xfrm>
          <a:prstGeom prst="rect">
            <a:avLst/>
          </a:prstGeom>
        </p:spPr>
        <p:txBody>
          <a:bodyPr anchor="ctr"/>
          <a:lstStyle>
            <a:lvl1pPr marL="0" indent="0" algn="ctr" defTabSz="761970" rtl="0" eaLnBrk="1" latinLnBrk="0" hangingPunct="1">
              <a:buNone/>
              <a:defRPr lang="en-US" sz="1100" b="1" kern="1200" dirty="0" smtClean="0">
                <a:solidFill>
                  <a:prstClr val="white"/>
                </a:solidFill>
                <a:latin typeface="+mn-lt"/>
                <a:ea typeface="+mn-ea"/>
                <a:cs typeface="+mn-cs"/>
              </a:defRPr>
            </a:lvl1pPr>
            <a:lvl2pPr marL="0" algn="ctr" defTabSz="761970" rtl="0" eaLnBrk="1" latinLnBrk="0" hangingPunct="1">
              <a:defRPr lang="en-US" sz="1000" b="1" kern="1200" dirty="0" smtClean="0">
                <a:solidFill>
                  <a:prstClr val="white"/>
                </a:solidFill>
                <a:latin typeface="+mn-lt"/>
                <a:ea typeface="+mn-ea"/>
                <a:cs typeface="+mn-cs"/>
              </a:defRPr>
            </a:lvl2pPr>
            <a:lvl3pPr marL="0" algn="ctr" defTabSz="761970" rtl="0" eaLnBrk="1" latinLnBrk="0" hangingPunct="1">
              <a:defRPr lang="en-US" sz="1000" b="1" kern="1200" dirty="0" smtClean="0">
                <a:solidFill>
                  <a:prstClr val="white"/>
                </a:solidFill>
                <a:latin typeface="+mn-lt"/>
                <a:ea typeface="+mn-ea"/>
                <a:cs typeface="+mn-cs"/>
              </a:defRPr>
            </a:lvl3pPr>
            <a:lvl4pPr marL="0" algn="ctr" defTabSz="761970" rtl="0" eaLnBrk="1" latinLnBrk="0" hangingPunct="1">
              <a:defRPr lang="en-US" sz="1000" b="1" kern="1200" dirty="0" smtClean="0">
                <a:solidFill>
                  <a:prstClr val="white"/>
                </a:solidFill>
                <a:latin typeface="+mn-lt"/>
                <a:ea typeface="+mn-ea"/>
                <a:cs typeface="+mn-cs"/>
              </a:defRPr>
            </a:lvl4pPr>
            <a:lvl5pPr marL="0" algn="ctr" defTabSz="761970" rtl="0" eaLnBrk="1" latinLnBrk="0" hangingPunct="1">
              <a:defRPr lang="en-US" sz="1000" b="1" kern="1200" dirty="0">
                <a:solidFill>
                  <a:prstClr val="white"/>
                </a:solidFill>
                <a:latin typeface="+mn-lt"/>
                <a:ea typeface="+mn-ea"/>
                <a:cs typeface="+mn-cs"/>
              </a:defRPr>
            </a:lvl5pPr>
          </a:lstStyle>
          <a:p>
            <a:pPr lvl="0"/>
            <a:endParaRPr lang="en-US" dirty="0"/>
          </a:p>
        </p:txBody>
      </p:sp>
    </p:spTree>
    <p:extLst>
      <p:ext uri="{BB962C8B-B14F-4D97-AF65-F5344CB8AC3E}">
        <p14:creationId xmlns:p14="http://schemas.microsoft.com/office/powerpoint/2010/main" val="225837934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0" name="Picture 9" descr="Cover4.jpg"/>
          <p:cNvPicPr>
            <a:picLocks noChangeAspect="1"/>
          </p:cNvPicPr>
          <p:nvPr userDrawn="1"/>
        </p:nvPicPr>
        <p:blipFill rotWithShape="1">
          <a:blip r:embed="rId2">
            <a:extLst>
              <a:ext uri="{28A0092B-C50C-407E-A947-70E740481C1C}">
                <a14:useLocalDpi xmlns:a14="http://schemas.microsoft.com/office/drawing/2010/main" val="0"/>
              </a:ext>
            </a:extLst>
          </a:blip>
          <a:srcRect b="33333"/>
          <a:stretch/>
        </p:blipFill>
        <p:spPr>
          <a:xfrm>
            <a:off x="0" y="0"/>
            <a:ext cx="9144000" cy="3810000"/>
          </a:xfrm>
          <a:prstGeom prst="rect">
            <a:avLst/>
          </a:prstGeom>
        </p:spPr>
      </p:pic>
      <p:sp>
        <p:nvSpPr>
          <p:cNvPr id="5" name="Rectangle 4"/>
          <p:cNvSpPr/>
          <p:nvPr userDrawn="1"/>
        </p:nvSpPr>
        <p:spPr>
          <a:xfrm>
            <a:off x="0" y="3116000"/>
            <a:ext cx="7772857" cy="1371600"/>
          </a:xfrm>
          <a:custGeom>
            <a:avLst/>
            <a:gdLst>
              <a:gd name="connsiteX0" fmla="*/ 0 w 7775575"/>
              <a:gd name="connsiteY0" fmla="*/ 0 h 1401379"/>
              <a:gd name="connsiteX1" fmla="*/ 7775575 w 7775575"/>
              <a:gd name="connsiteY1" fmla="*/ 0 h 1401379"/>
              <a:gd name="connsiteX2" fmla="*/ 7775575 w 7775575"/>
              <a:gd name="connsiteY2" fmla="*/ 1401379 h 1401379"/>
              <a:gd name="connsiteX3" fmla="*/ 0 w 7775575"/>
              <a:gd name="connsiteY3" fmla="*/ 1401379 h 1401379"/>
              <a:gd name="connsiteX4" fmla="*/ 0 w 7775575"/>
              <a:gd name="connsiteY4" fmla="*/ 0 h 1401379"/>
              <a:gd name="connsiteX0" fmla="*/ 0 w 7775575"/>
              <a:gd name="connsiteY0" fmla="*/ 10949 h 1412328"/>
              <a:gd name="connsiteX1" fmla="*/ 7488172 w 7775575"/>
              <a:gd name="connsiteY1" fmla="*/ 0 h 1412328"/>
              <a:gd name="connsiteX2" fmla="*/ 7775575 w 7775575"/>
              <a:gd name="connsiteY2" fmla="*/ 10949 h 1412328"/>
              <a:gd name="connsiteX3" fmla="*/ 7775575 w 7775575"/>
              <a:gd name="connsiteY3" fmla="*/ 1412328 h 1412328"/>
              <a:gd name="connsiteX4" fmla="*/ 0 w 7775575"/>
              <a:gd name="connsiteY4" fmla="*/ 1412328 h 1412328"/>
              <a:gd name="connsiteX5" fmla="*/ 0 w 7775575"/>
              <a:gd name="connsiteY5" fmla="*/ 10949 h 1412328"/>
              <a:gd name="connsiteX0" fmla="*/ 0 w 7775575"/>
              <a:gd name="connsiteY0" fmla="*/ 10949 h 1412328"/>
              <a:gd name="connsiteX1" fmla="*/ 7488172 w 7775575"/>
              <a:gd name="connsiteY1" fmla="*/ 0 h 1412328"/>
              <a:gd name="connsiteX2" fmla="*/ 7775575 w 7775575"/>
              <a:gd name="connsiteY2" fmla="*/ 10949 h 1412328"/>
              <a:gd name="connsiteX3" fmla="*/ 7775575 w 7775575"/>
              <a:gd name="connsiteY3" fmla="*/ 1412328 h 1412328"/>
              <a:gd name="connsiteX4" fmla="*/ 7521015 w 7775575"/>
              <a:gd name="connsiteY4" fmla="*/ 1412328 h 1412328"/>
              <a:gd name="connsiteX5" fmla="*/ 0 w 7775575"/>
              <a:gd name="connsiteY5" fmla="*/ 1412328 h 1412328"/>
              <a:gd name="connsiteX6" fmla="*/ 0 w 7775575"/>
              <a:gd name="connsiteY6" fmla="*/ 10949 h 1412328"/>
              <a:gd name="connsiteX0" fmla="*/ 0 w 7775575"/>
              <a:gd name="connsiteY0" fmla="*/ 10949 h 1412328"/>
              <a:gd name="connsiteX1" fmla="*/ 7488172 w 7775575"/>
              <a:gd name="connsiteY1" fmla="*/ 0 h 1412328"/>
              <a:gd name="connsiteX2" fmla="*/ 7775575 w 7775575"/>
              <a:gd name="connsiteY2" fmla="*/ 10949 h 1412328"/>
              <a:gd name="connsiteX3" fmla="*/ 7772811 w 7775575"/>
              <a:gd name="connsiteY3" fmla="*/ 711638 h 1412328"/>
              <a:gd name="connsiteX4" fmla="*/ 7775575 w 7775575"/>
              <a:gd name="connsiteY4" fmla="*/ 1412328 h 1412328"/>
              <a:gd name="connsiteX5" fmla="*/ 7521015 w 7775575"/>
              <a:gd name="connsiteY5" fmla="*/ 1412328 h 1412328"/>
              <a:gd name="connsiteX6" fmla="*/ 0 w 7775575"/>
              <a:gd name="connsiteY6" fmla="*/ 1412328 h 1412328"/>
              <a:gd name="connsiteX7" fmla="*/ 0 w 7775575"/>
              <a:gd name="connsiteY7" fmla="*/ 10949 h 1412328"/>
              <a:gd name="connsiteX0" fmla="*/ 0 w 7775575"/>
              <a:gd name="connsiteY0" fmla="*/ 10949 h 1412328"/>
              <a:gd name="connsiteX1" fmla="*/ 7488172 w 7775575"/>
              <a:gd name="connsiteY1" fmla="*/ 0 h 1412328"/>
              <a:gd name="connsiteX2" fmla="*/ 7772811 w 7775575"/>
              <a:gd name="connsiteY2" fmla="*/ 711638 h 1412328"/>
              <a:gd name="connsiteX3" fmla="*/ 7775575 w 7775575"/>
              <a:gd name="connsiteY3" fmla="*/ 1412328 h 1412328"/>
              <a:gd name="connsiteX4" fmla="*/ 7521015 w 7775575"/>
              <a:gd name="connsiteY4" fmla="*/ 1412328 h 1412328"/>
              <a:gd name="connsiteX5" fmla="*/ 0 w 7775575"/>
              <a:gd name="connsiteY5" fmla="*/ 1412328 h 1412328"/>
              <a:gd name="connsiteX6" fmla="*/ 0 w 7775575"/>
              <a:gd name="connsiteY6" fmla="*/ 10949 h 1412328"/>
              <a:gd name="connsiteX0" fmla="*/ 0 w 8171670"/>
              <a:gd name="connsiteY0" fmla="*/ 10949 h 1412328"/>
              <a:gd name="connsiteX1" fmla="*/ 7488172 w 8171670"/>
              <a:gd name="connsiteY1" fmla="*/ 0 h 1412328"/>
              <a:gd name="connsiteX2" fmla="*/ 7772811 w 8171670"/>
              <a:gd name="connsiteY2" fmla="*/ 711638 h 1412328"/>
              <a:gd name="connsiteX3" fmla="*/ 7521015 w 8171670"/>
              <a:gd name="connsiteY3" fmla="*/ 1412328 h 1412328"/>
              <a:gd name="connsiteX4" fmla="*/ 0 w 8171670"/>
              <a:gd name="connsiteY4" fmla="*/ 1412328 h 1412328"/>
              <a:gd name="connsiteX5" fmla="*/ 0 w 8171670"/>
              <a:gd name="connsiteY5" fmla="*/ 10949 h 1412328"/>
              <a:gd name="connsiteX0" fmla="*/ 0 w 7772897"/>
              <a:gd name="connsiteY0" fmla="*/ 10949 h 1412330"/>
              <a:gd name="connsiteX1" fmla="*/ 7488172 w 7772897"/>
              <a:gd name="connsiteY1" fmla="*/ 0 h 1412330"/>
              <a:gd name="connsiteX2" fmla="*/ 7772811 w 7772897"/>
              <a:gd name="connsiteY2" fmla="*/ 711638 h 1412330"/>
              <a:gd name="connsiteX3" fmla="*/ 7521015 w 7772897"/>
              <a:gd name="connsiteY3" fmla="*/ 1412328 h 1412330"/>
              <a:gd name="connsiteX4" fmla="*/ 0 w 7772897"/>
              <a:gd name="connsiteY4" fmla="*/ 1412328 h 1412330"/>
              <a:gd name="connsiteX5" fmla="*/ 0 w 7772897"/>
              <a:gd name="connsiteY5" fmla="*/ 10949 h 1412330"/>
              <a:gd name="connsiteX0" fmla="*/ 0 w 7772857"/>
              <a:gd name="connsiteY0" fmla="*/ 10949 h 1412330"/>
              <a:gd name="connsiteX1" fmla="*/ 7488172 w 7772857"/>
              <a:gd name="connsiteY1" fmla="*/ 0 h 1412330"/>
              <a:gd name="connsiteX2" fmla="*/ 7772811 w 7772857"/>
              <a:gd name="connsiteY2" fmla="*/ 711638 h 1412330"/>
              <a:gd name="connsiteX3" fmla="*/ 7296550 w 7772857"/>
              <a:gd name="connsiteY3" fmla="*/ 1412328 h 1412330"/>
              <a:gd name="connsiteX4" fmla="*/ 0 w 7772857"/>
              <a:gd name="connsiteY4" fmla="*/ 1412328 h 1412330"/>
              <a:gd name="connsiteX5" fmla="*/ 0 w 7772857"/>
              <a:gd name="connsiteY5" fmla="*/ 10949 h 1412330"/>
              <a:gd name="connsiteX0" fmla="*/ 0 w 7772857"/>
              <a:gd name="connsiteY0" fmla="*/ 10949 h 1412330"/>
              <a:gd name="connsiteX1" fmla="*/ 7305055 w 7772857"/>
              <a:gd name="connsiteY1" fmla="*/ 0 h 1412330"/>
              <a:gd name="connsiteX2" fmla="*/ 7772811 w 7772857"/>
              <a:gd name="connsiteY2" fmla="*/ 711638 h 1412330"/>
              <a:gd name="connsiteX3" fmla="*/ 7296550 w 7772857"/>
              <a:gd name="connsiteY3" fmla="*/ 1412328 h 1412330"/>
              <a:gd name="connsiteX4" fmla="*/ 0 w 7772857"/>
              <a:gd name="connsiteY4" fmla="*/ 1412328 h 1412330"/>
              <a:gd name="connsiteX5" fmla="*/ 0 w 7772857"/>
              <a:gd name="connsiteY5" fmla="*/ 10949 h 1412330"/>
              <a:gd name="connsiteX0" fmla="*/ 0 w 7772857"/>
              <a:gd name="connsiteY0" fmla="*/ 10949 h 1412329"/>
              <a:gd name="connsiteX1" fmla="*/ 7305055 w 7772857"/>
              <a:gd name="connsiteY1" fmla="*/ 0 h 1412329"/>
              <a:gd name="connsiteX2" fmla="*/ 7772811 w 7772857"/>
              <a:gd name="connsiteY2" fmla="*/ 711638 h 1412329"/>
              <a:gd name="connsiteX3" fmla="*/ 7296550 w 7772857"/>
              <a:gd name="connsiteY3" fmla="*/ 1412328 h 1412329"/>
              <a:gd name="connsiteX4" fmla="*/ 0 w 7772857"/>
              <a:gd name="connsiteY4" fmla="*/ 1412328 h 1412329"/>
              <a:gd name="connsiteX5" fmla="*/ 0 w 7772857"/>
              <a:gd name="connsiteY5" fmla="*/ 10949 h 1412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72857" h="1412329">
                <a:moveTo>
                  <a:pt x="0" y="10949"/>
                </a:moveTo>
                <a:lnTo>
                  <a:pt x="7305055" y="0"/>
                </a:lnTo>
                <a:lnTo>
                  <a:pt x="7772811" y="711638"/>
                </a:lnTo>
                <a:cubicBezTo>
                  <a:pt x="7778285" y="704840"/>
                  <a:pt x="7298390" y="1413685"/>
                  <a:pt x="7296550" y="1412328"/>
                </a:cubicBezTo>
                <a:lnTo>
                  <a:pt x="0" y="1412328"/>
                </a:lnTo>
                <a:lnTo>
                  <a:pt x="0" y="10949"/>
                </a:lnTo>
                <a:close/>
              </a:path>
            </a:pathLst>
          </a:cu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3657600" tIns="0" rIns="0" bIns="0" rtlCol="0" anchor="ctr"/>
          <a:lstStyle/>
          <a:p>
            <a:pPr>
              <a:spcAft>
                <a:spcPts val="500"/>
              </a:spcAft>
            </a:pPr>
            <a:endParaRPr lang="en-US" sz="2000" dirty="0">
              <a:solidFill>
                <a:schemeClr val="bg1"/>
              </a:solidFill>
              <a:latin typeface="Minion Pro"/>
              <a:cs typeface="Minion Pro"/>
            </a:endParaRPr>
          </a:p>
        </p:txBody>
      </p:sp>
      <p:pic>
        <p:nvPicPr>
          <p:cNvPr id="7" name="Picture 6" descr="Tata and TCS logo.wmf"/>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227084" y="207963"/>
            <a:ext cx="456541" cy="398625"/>
          </a:xfrm>
          <a:prstGeom prst="rect">
            <a:avLst/>
          </a:prstGeom>
        </p:spPr>
      </p:pic>
      <p:sp>
        <p:nvSpPr>
          <p:cNvPr id="3" name="Title 2"/>
          <p:cNvSpPr>
            <a:spLocks noGrp="1"/>
          </p:cNvSpPr>
          <p:nvPr>
            <p:ph type="title"/>
          </p:nvPr>
        </p:nvSpPr>
        <p:spPr>
          <a:xfrm>
            <a:off x="0" y="3257550"/>
            <a:ext cx="7286625" cy="552450"/>
          </a:xfrm>
          <a:prstGeom prst="rect">
            <a:avLst/>
          </a:prstGeom>
        </p:spPr>
        <p:txBody>
          <a:bodyPr/>
          <a:lstStyle>
            <a:lvl1pPr marL="0" algn="r" defTabSz="457200" rtl="0" eaLnBrk="1" latinLnBrk="0" hangingPunct="1">
              <a:spcAft>
                <a:spcPts val="500"/>
              </a:spcAft>
              <a:defRPr lang="en-US" sz="2800" kern="1200" dirty="0">
                <a:solidFill>
                  <a:schemeClr val="bg1"/>
                </a:solidFill>
                <a:latin typeface="+mn-lt"/>
                <a:ea typeface="+mn-ea"/>
                <a:cs typeface="+mn-cs"/>
              </a:defRPr>
            </a:lvl1pPr>
          </a:lstStyle>
          <a:p>
            <a:r>
              <a:rPr lang="en-US" dirty="0" smtClean="0"/>
              <a:t>Click to edit Master title style</a:t>
            </a:r>
            <a:endParaRPr lang="en-US" dirty="0"/>
          </a:p>
        </p:txBody>
      </p:sp>
      <p:sp>
        <p:nvSpPr>
          <p:cNvPr id="8" name="Subtitle 2"/>
          <p:cNvSpPr>
            <a:spLocks noGrp="1"/>
          </p:cNvSpPr>
          <p:nvPr>
            <p:ph type="subTitle" idx="1"/>
          </p:nvPr>
        </p:nvSpPr>
        <p:spPr>
          <a:xfrm>
            <a:off x="0" y="3894800"/>
            <a:ext cx="7286625" cy="508000"/>
          </a:xfrm>
          <a:prstGeom prst="rect">
            <a:avLst/>
          </a:prstGeom>
        </p:spPr>
        <p:txBody>
          <a:bodyPr>
            <a:noAutofit/>
          </a:bodyPr>
          <a:lstStyle>
            <a:lvl1pPr marL="0" indent="0" algn="r">
              <a:buNone/>
              <a:defRPr sz="2000">
                <a:solidFill>
                  <a:schemeClr val="bg1"/>
                </a:solidFill>
              </a:defRPr>
            </a:lvl1pPr>
            <a:lvl2pPr marL="380985" indent="0" algn="ctr">
              <a:buNone/>
              <a:defRPr>
                <a:solidFill>
                  <a:schemeClr val="tx1">
                    <a:tint val="75000"/>
                  </a:schemeClr>
                </a:solidFill>
              </a:defRPr>
            </a:lvl2pPr>
            <a:lvl3pPr marL="761970" indent="0" algn="ctr">
              <a:buNone/>
              <a:defRPr>
                <a:solidFill>
                  <a:schemeClr val="tx1">
                    <a:tint val="75000"/>
                  </a:schemeClr>
                </a:solidFill>
              </a:defRPr>
            </a:lvl3pPr>
            <a:lvl4pPr marL="1142954" indent="0" algn="ctr">
              <a:buNone/>
              <a:defRPr>
                <a:solidFill>
                  <a:schemeClr val="tx1">
                    <a:tint val="75000"/>
                  </a:schemeClr>
                </a:solidFill>
              </a:defRPr>
            </a:lvl4pPr>
            <a:lvl5pPr marL="1523939" indent="0" algn="ctr">
              <a:buNone/>
              <a:defRPr>
                <a:solidFill>
                  <a:schemeClr val="tx1">
                    <a:tint val="75000"/>
                  </a:schemeClr>
                </a:solidFill>
              </a:defRPr>
            </a:lvl5pPr>
            <a:lvl6pPr marL="1904924" indent="0" algn="ctr">
              <a:buNone/>
              <a:defRPr>
                <a:solidFill>
                  <a:schemeClr val="tx1">
                    <a:tint val="75000"/>
                  </a:schemeClr>
                </a:solidFill>
              </a:defRPr>
            </a:lvl6pPr>
            <a:lvl7pPr marL="2285909" indent="0" algn="ctr">
              <a:buNone/>
              <a:defRPr>
                <a:solidFill>
                  <a:schemeClr val="tx1">
                    <a:tint val="75000"/>
                  </a:schemeClr>
                </a:solidFill>
              </a:defRPr>
            </a:lvl7pPr>
            <a:lvl8pPr marL="2666893" indent="0" algn="ctr">
              <a:buNone/>
              <a:defRPr>
                <a:solidFill>
                  <a:schemeClr val="tx1">
                    <a:tint val="75000"/>
                  </a:schemeClr>
                </a:solidFill>
              </a:defRPr>
            </a:lvl8pPr>
            <a:lvl9pPr marL="3047878" indent="0" algn="ctr">
              <a:buNone/>
              <a:defRPr>
                <a:solidFill>
                  <a:schemeClr val="tx1">
                    <a:tint val="75000"/>
                  </a:schemeClr>
                </a:solidFill>
              </a:defRPr>
            </a:lvl9pPr>
          </a:lstStyle>
          <a:p>
            <a:r>
              <a:rPr lang="en-US" dirty="0" smtClean="0"/>
              <a:t>Click to edit Master subtitle style</a:t>
            </a:r>
            <a:endParaRPr lang="en-US" dirty="0"/>
          </a:p>
        </p:txBody>
      </p:sp>
      <p:pic>
        <p:nvPicPr>
          <p:cNvPr id="9" name="Picture 8" descr="PALS New logo.wmf"/>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60375" y="5006722"/>
            <a:ext cx="1110458" cy="454278"/>
          </a:xfrm>
          <a:prstGeom prst="rect">
            <a:avLst/>
          </a:prstGeom>
        </p:spPr>
      </p:pic>
    </p:spTree>
    <p:extLst>
      <p:ext uri="{BB962C8B-B14F-4D97-AF65-F5344CB8AC3E}">
        <p14:creationId xmlns:p14="http://schemas.microsoft.com/office/powerpoint/2010/main" val="408745379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8" name="Content Placeholder 7"/>
          <p:cNvSpPr>
            <a:spLocks noGrp="1"/>
          </p:cNvSpPr>
          <p:nvPr>
            <p:ph sz="quarter" idx="10"/>
          </p:nvPr>
        </p:nvSpPr>
        <p:spPr>
          <a:xfrm>
            <a:off x="457200" y="1416050"/>
            <a:ext cx="8229600" cy="3613150"/>
          </a:xfrm>
          <a:prstGeom prst="rect">
            <a:avLst/>
          </a:prstGeom>
        </p:spPr>
        <p:txBody>
          <a:bodyPr lIns="0" tIns="0"/>
          <a:lstStyle>
            <a:lvl1pPr marL="174625" indent="-174625" algn="l" defTabSz="457200" rtl="0" eaLnBrk="1" latinLnBrk="0" hangingPunct="1">
              <a:spcBef>
                <a:spcPts val="0"/>
              </a:spcBef>
              <a:spcAft>
                <a:spcPts val="600"/>
              </a:spcAft>
              <a:buSzPct val="100000"/>
              <a:defRPr lang="en-US" sz="1200" kern="1200" dirty="0" smtClean="0">
                <a:solidFill>
                  <a:schemeClr val="tx1"/>
                </a:solidFill>
                <a:latin typeface="+mn-lt"/>
                <a:ea typeface="+mn-ea"/>
                <a:cs typeface="+mn-cs"/>
              </a:defRPr>
            </a:lvl1pPr>
            <a:lvl2pPr marL="342900" indent="-171450" algn="l" defTabSz="457200" rtl="0" eaLnBrk="1" latinLnBrk="0" hangingPunct="1">
              <a:spcBef>
                <a:spcPts val="0"/>
              </a:spcBef>
              <a:spcAft>
                <a:spcPts val="600"/>
              </a:spcAft>
              <a:defRPr lang="en-US" sz="1200" kern="1200" dirty="0" smtClean="0">
                <a:solidFill>
                  <a:schemeClr val="tx1"/>
                </a:solidFill>
                <a:latin typeface="+mn-lt"/>
                <a:ea typeface="+mn-ea"/>
                <a:cs typeface="+mn-cs"/>
              </a:defRPr>
            </a:lvl2pPr>
            <a:lvl3pPr marL="517525" indent="-174625" algn="l" defTabSz="457200" rtl="0" eaLnBrk="1" latinLnBrk="0" hangingPunct="1">
              <a:spcBef>
                <a:spcPts val="0"/>
              </a:spcBef>
              <a:spcAft>
                <a:spcPts val="600"/>
              </a:spcAft>
              <a:buSzPct val="80000"/>
              <a:buFont typeface="Wingdings" panose="05000000000000000000" pitchFamily="2" charset="2"/>
              <a:buChar char="§"/>
              <a:defRPr lang="en-US" sz="1200" kern="1200" dirty="0" smtClean="0">
                <a:solidFill>
                  <a:schemeClr val="tx1"/>
                </a:solidFill>
                <a:latin typeface="+mn-lt"/>
                <a:ea typeface="+mn-ea"/>
                <a:cs typeface="+mn-cs"/>
              </a:defRPr>
            </a:lvl3pPr>
            <a:lvl4pPr marL="685800" indent="-168275" algn="l" defTabSz="457200" rtl="0" eaLnBrk="1" latinLnBrk="0" hangingPunct="1">
              <a:spcBef>
                <a:spcPts val="0"/>
              </a:spcBef>
              <a:spcAft>
                <a:spcPts val="600"/>
              </a:spcAft>
              <a:buFont typeface="Calibri" panose="020F0502020204030204" pitchFamily="34" charset="0"/>
              <a:buChar char="−"/>
              <a:defRPr lang="en-US" sz="1200" kern="1200" dirty="0">
                <a:solidFill>
                  <a:schemeClr val="tx1"/>
                </a:solidFill>
                <a:latin typeface="+mn-lt"/>
                <a:ea typeface="+mn-ea"/>
                <a:cs typeface="+mn-cs"/>
              </a:defRPr>
            </a:lvl4pPr>
            <a:lvl5pPr>
              <a:spcBef>
                <a:spcPts val="0"/>
              </a:spcBef>
              <a:spcAft>
                <a:spcPts val="600"/>
              </a:spcAft>
              <a:defRPr sz="12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endParaRPr lang="en-US" dirty="0"/>
          </a:p>
        </p:txBody>
      </p:sp>
      <p:sp>
        <p:nvSpPr>
          <p:cNvPr id="11" name="Title 10"/>
          <p:cNvSpPr>
            <a:spLocks noGrp="1"/>
          </p:cNvSpPr>
          <p:nvPr>
            <p:ph type="title"/>
          </p:nvPr>
        </p:nvSpPr>
        <p:spPr>
          <a:xfrm>
            <a:off x="0" y="448056"/>
            <a:ext cx="5120640" cy="685800"/>
          </a:xfrm>
          <a:prstGeom prst="rect">
            <a:avLst/>
          </a:prstGeom>
        </p:spPr>
        <p:txBody>
          <a:bodyPr lIns="457200" tIns="0" rIns="0" bIns="0" anchor="ctr"/>
          <a:lstStyle>
            <a:lvl1pPr algn="l">
              <a:defRPr lang="en-US" sz="2000" dirty="0">
                <a:solidFill>
                  <a:srgbClr val="FFFFFF"/>
                </a:solidFill>
              </a:defRPr>
            </a:lvl1pPr>
          </a:lstStyle>
          <a:p>
            <a:pPr marL="0" lvl="0" algn="l"/>
            <a:r>
              <a:rPr lang="en-US" dirty="0" smtClean="0"/>
              <a:t>Click to edit Master title style</a:t>
            </a:r>
            <a:endParaRPr lang="en-US" dirty="0"/>
          </a:p>
        </p:txBody>
      </p:sp>
      <p:pic>
        <p:nvPicPr>
          <p:cNvPr id="12" name="Picture 11" descr="PALS New logo.wm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27219" y="5272396"/>
            <a:ext cx="456406" cy="186707"/>
          </a:xfrm>
          <a:prstGeom prst="rect">
            <a:avLst/>
          </a:prstGeom>
        </p:spPr>
      </p:pic>
      <p:sp>
        <p:nvSpPr>
          <p:cNvPr id="5" name="TextBox 4"/>
          <p:cNvSpPr txBox="1"/>
          <p:nvPr userDrawn="1"/>
        </p:nvSpPr>
        <p:spPr>
          <a:xfrm>
            <a:off x="8738755" y="5456078"/>
            <a:ext cx="367864" cy="230832"/>
          </a:xfrm>
          <a:prstGeom prst="rect">
            <a:avLst/>
          </a:prstGeom>
          <a:noFill/>
        </p:spPr>
        <p:txBody>
          <a:bodyPr wrap="square" lIns="0" rIns="0" rtlCol="0">
            <a:spAutoFit/>
          </a:bodyPr>
          <a:lstStyle/>
          <a:p>
            <a:pPr algn="ctr"/>
            <a:fld id="{1982EC46-0FAE-48B5-A5A0-216D282A633F}" type="slidenum">
              <a:rPr lang="en-US" sz="900" smtClean="0"/>
              <a:pPr algn="ctr"/>
              <a:t>‹#›</a:t>
            </a:fld>
            <a:endParaRPr lang="en-US" sz="900" dirty="0"/>
          </a:p>
        </p:txBody>
      </p:sp>
    </p:spTree>
    <p:extLst>
      <p:ext uri="{BB962C8B-B14F-4D97-AF65-F5344CB8AC3E}">
        <p14:creationId xmlns:p14="http://schemas.microsoft.com/office/powerpoint/2010/main" val="115243175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1_Section Header">
    <p:spTree>
      <p:nvGrpSpPr>
        <p:cNvPr id="1" name=""/>
        <p:cNvGrpSpPr/>
        <p:nvPr/>
      </p:nvGrpSpPr>
      <p:grpSpPr>
        <a:xfrm>
          <a:off x="0" y="0"/>
          <a:ext cx="0" cy="0"/>
          <a:chOff x="0" y="0"/>
          <a:chExt cx="0" cy="0"/>
        </a:xfrm>
      </p:grpSpPr>
      <p:sp>
        <p:nvSpPr>
          <p:cNvPr id="9" name="Rectangle 8"/>
          <p:cNvSpPr/>
          <p:nvPr userDrawn="1"/>
        </p:nvSpPr>
        <p:spPr>
          <a:xfrm>
            <a:off x="0" y="0"/>
            <a:ext cx="9144000" cy="3630168"/>
          </a:xfrm>
          <a:prstGeom prst="rect">
            <a:avLst/>
          </a:prstGeom>
          <a:solidFill>
            <a:srgbClr val="138F9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dirty="0"/>
          </a:p>
        </p:txBody>
      </p:sp>
      <p:pic>
        <p:nvPicPr>
          <p:cNvPr id="21" name="Picture 20" descr="PALS New logo.wm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27219" y="5272396"/>
            <a:ext cx="456406" cy="186707"/>
          </a:xfrm>
          <a:prstGeom prst="rect">
            <a:avLst/>
          </a:prstGeom>
        </p:spPr>
      </p:pic>
      <p:sp>
        <p:nvSpPr>
          <p:cNvPr id="23" name="Freeform 22"/>
          <p:cNvSpPr/>
          <p:nvPr userDrawn="1"/>
        </p:nvSpPr>
        <p:spPr>
          <a:xfrm>
            <a:off x="1" y="2471458"/>
            <a:ext cx="8074890" cy="2289719"/>
          </a:xfrm>
          <a:custGeom>
            <a:avLst/>
            <a:gdLst>
              <a:gd name="connsiteX0" fmla="*/ 7379099 w 8074890"/>
              <a:gd name="connsiteY0" fmla="*/ 0 h 2289719"/>
              <a:gd name="connsiteX1" fmla="*/ 8074821 w 8074890"/>
              <a:gd name="connsiteY1" fmla="*/ 1153733 h 2289719"/>
              <a:gd name="connsiteX2" fmla="*/ 7366449 w 8074890"/>
              <a:gd name="connsiteY2" fmla="*/ 2289716 h 2289719"/>
              <a:gd name="connsiteX3" fmla="*/ 0 w 8074890"/>
              <a:gd name="connsiteY3" fmla="*/ 2289716 h 2289719"/>
              <a:gd name="connsiteX4" fmla="*/ 0 w 8074890"/>
              <a:gd name="connsiteY4" fmla="*/ 12056 h 2289719"/>
              <a:gd name="connsiteX5" fmla="*/ 7379099 w 8074890"/>
              <a:gd name="connsiteY5" fmla="*/ 0 h 2289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74890" h="2289719">
                <a:moveTo>
                  <a:pt x="7379099" y="0"/>
                </a:moveTo>
                <a:lnTo>
                  <a:pt x="8074821" y="1153733"/>
                </a:lnTo>
                <a:cubicBezTo>
                  <a:pt x="8082962" y="1142711"/>
                  <a:pt x="7369185" y="2291916"/>
                  <a:pt x="7366449" y="2289716"/>
                </a:cubicBezTo>
                <a:lnTo>
                  <a:pt x="0" y="2289716"/>
                </a:lnTo>
                <a:lnTo>
                  <a:pt x="0" y="12056"/>
                </a:lnTo>
                <a:lnTo>
                  <a:pt x="7379099" y="0"/>
                </a:lnTo>
                <a:close/>
              </a:path>
            </a:pathLst>
          </a:cu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wrap="square" lIns="3657600" tIns="0" rIns="0" bIns="0" rtlCol="0" anchor="ctr">
            <a:noAutofit/>
          </a:bodyPr>
          <a:lstStyle/>
          <a:p>
            <a:pPr>
              <a:spcAft>
                <a:spcPts val="500"/>
              </a:spcAft>
            </a:pPr>
            <a:endParaRPr lang="en-US" sz="2000" dirty="0">
              <a:solidFill>
                <a:schemeClr val="bg1"/>
              </a:solidFill>
              <a:latin typeface="Minion Pro"/>
              <a:cs typeface="Minion Pro"/>
            </a:endParaRPr>
          </a:p>
        </p:txBody>
      </p:sp>
      <p:sp>
        <p:nvSpPr>
          <p:cNvPr id="16" name="Title 2"/>
          <p:cNvSpPr>
            <a:spLocks noGrp="1"/>
          </p:cNvSpPr>
          <p:nvPr>
            <p:ph type="title"/>
          </p:nvPr>
        </p:nvSpPr>
        <p:spPr>
          <a:xfrm>
            <a:off x="742950" y="3064258"/>
            <a:ext cx="6439132" cy="552450"/>
          </a:xfrm>
          <a:prstGeom prst="rect">
            <a:avLst/>
          </a:prstGeom>
        </p:spPr>
        <p:txBody>
          <a:bodyPr/>
          <a:lstStyle>
            <a:lvl1pPr marL="0" algn="r" defTabSz="457200" rtl="0" eaLnBrk="1" latinLnBrk="0" hangingPunct="1">
              <a:spcAft>
                <a:spcPts val="500"/>
              </a:spcAft>
              <a:defRPr lang="en-US" sz="2800" kern="1200" dirty="0">
                <a:solidFill>
                  <a:schemeClr val="bg1"/>
                </a:solidFill>
                <a:latin typeface="+mn-lt"/>
                <a:ea typeface="+mn-ea"/>
                <a:cs typeface="+mn-cs"/>
              </a:defRPr>
            </a:lvl1pPr>
          </a:lstStyle>
          <a:p>
            <a:r>
              <a:rPr lang="en-US" dirty="0" smtClean="0"/>
              <a:t>Click to edit Master title style</a:t>
            </a:r>
            <a:endParaRPr lang="en-US" dirty="0"/>
          </a:p>
        </p:txBody>
      </p:sp>
      <p:sp>
        <p:nvSpPr>
          <p:cNvPr id="18" name="Subtitle 2"/>
          <p:cNvSpPr>
            <a:spLocks noGrp="1"/>
          </p:cNvSpPr>
          <p:nvPr>
            <p:ph type="subTitle" idx="1"/>
          </p:nvPr>
        </p:nvSpPr>
        <p:spPr>
          <a:xfrm>
            <a:off x="742950" y="3701508"/>
            <a:ext cx="6439132" cy="508000"/>
          </a:xfrm>
          <a:prstGeom prst="rect">
            <a:avLst/>
          </a:prstGeom>
        </p:spPr>
        <p:txBody>
          <a:bodyPr>
            <a:noAutofit/>
          </a:bodyPr>
          <a:lstStyle>
            <a:lvl1pPr marL="0" indent="0" algn="r">
              <a:buNone/>
              <a:defRPr sz="2000">
                <a:solidFill>
                  <a:schemeClr val="bg1"/>
                </a:solidFill>
              </a:defRPr>
            </a:lvl1pPr>
            <a:lvl2pPr marL="380985" indent="0" algn="ctr">
              <a:buNone/>
              <a:defRPr>
                <a:solidFill>
                  <a:schemeClr val="tx1">
                    <a:tint val="75000"/>
                  </a:schemeClr>
                </a:solidFill>
              </a:defRPr>
            </a:lvl2pPr>
            <a:lvl3pPr marL="761970" indent="0" algn="ctr">
              <a:buNone/>
              <a:defRPr>
                <a:solidFill>
                  <a:schemeClr val="tx1">
                    <a:tint val="75000"/>
                  </a:schemeClr>
                </a:solidFill>
              </a:defRPr>
            </a:lvl3pPr>
            <a:lvl4pPr marL="1142954" indent="0" algn="ctr">
              <a:buNone/>
              <a:defRPr>
                <a:solidFill>
                  <a:schemeClr val="tx1">
                    <a:tint val="75000"/>
                  </a:schemeClr>
                </a:solidFill>
              </a:defRPr>
            </a:lvl4pPr>
            <a:lvl5pPr marL="1523939" indent="0" algn="ctr">
              <a:buNone/>
              <a:defRPr>
                <a:solidFill>
                  <a:schemeClr val="tx1">
                    <a:tint val="75000"/>
                  </a:schemeClr>
                </a:solidFill>
              </a:defRPr>
            </a:lvl5pPr>
            <a:lvl6pPr marL="1904924" indent="0" algn="ctr">
              <a:buNone/>
              <a:defRPr>
                <a:solidFill>
                  <a:schemeClr val="tx1">
                    <a:tint val="75000"/>
                  </a:schemeClr>
                </a:solidFill>
              </a:defRPr>
            </a:lvl6pPr>
            <a:lvl7pPr marL="2285909" indent="0" algn="ctr">
              <a:buNone/>
              <a:defRPr>
                <a:solidFill>
                  <a:schemeClr val="tx1">
                    <a:tint val="75000"/>
                  </a:schemeClr>
                </a:solidFill>
              </a:defRPr>
            </a:lvl7pPr>
            <a:lvl8pPr marL="2666893" indent="0" algn="ctr">
              <a:buNone/>
              <a:defRPr>
                <a:solidFill>
                  <a:schemeClr val="tx1">
                    <a:tint val="75000"/>
                  </a:schemeClr>
                </a:solidFill>
              </a:defRPr>
            </a:lvl8pPr>
            <a:lvl9pPr marL="3047878" indent="0" algn="ctr">
              <a:buNone/>
              <a:defRPr>
                <a:solidFill>
                  <a:schemeClr val="tx1">
                    <a:tint val="75000"/>
                  </a:schemeClr>
                </a:solidFill>
              </a:defRPr>
            </a:lvl9pPr>
          </a:lstStyle>
          <a:p>
            <a:r>
              <a:rPr lang="en-US" dirty="0" smtClean="0"/>
              <a:t>Click to edit Master subtitle style</a:t>
            </a:r>
            <a:endParaRPr lang="en-US" dirty="0"/>
          </a:p>
        </p:txBody>
      </p:sp>
    </p:spTree>
    <p:extLst>
      <p:ext uri="{BB962C8B-B14F-4D97-AF65-F5344CB8AC3E}">
        <p14:creationId xmlns:p14="http://schemas.microsoft.com/office/powerpoint/2010/main" val="11026210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8" name="Content Placeholder 7"/>
          <p:cNvSpPr>
            <a:spLocks noGrp="1"/>
          </p:cNvSpPr>
          <p:nvPr>
            <p:ph sz="quarter" idx="10"/>
          </p:nvPr>
        </p:nvSpPr>
        <p:spPr>
          <a:xfrm>
            <a:off x="457200" y="1416050"/>
            <a:ext cx="8229600" cy="3613150"/>
          </a:xfrm>
          <a:prstGeom prst="rect">
            <a:avLst/>
          </a:prstGeom>
        </p:spPr>
        <p:txBody>
          <a:bodyPr lIns="0" tIns="0"/>
          <a:lstStyle>
            <a:lvl1pPr marL="174625" indent="-174625" algn="l" defTabSz="457200" rtl="0" eaLnBrk="1" latinLnBrk="0" hangingPunct="1">
              <a:spcBef>
                <a:spcPts val="0"/>
              </a:spcBef>
              <a:spcAft>
                <a:spcPts val="600"/>
              </a:spcAft>
              <a:buSzPct val="100000"/>
              <a:defRPr lang="en-US" sz="1200" kern="1200" dirty="0" smtClean="0">
                <a:solidFill>
                  <a:schemeClr val="tx1"/>
                </a:solidFill>
                <a:latin typeface="+mn-lt"/>
                <a:ea typeface="+mn-ea"/>
                <a:cs typeface="+mn-cs"/>
              </a:defRPr>
            </a:lvl1pPr>
            <a:lvl2pPr marL="342900" indent="-171450" algn="l" defTabSz="457200" rtl="0" eaLnBrk="1" latinLnBrk="0" hangingPunct="1">
              <a:spcBef>
                <a:spcPts val="0"/>
              </a:spcBef>
              <a:spcAft>
                <a:spcPts val="600"/>
              </a:spcAft>
              <a:defRPr lang="en-US" sz="1200" kern="1200" dirty="0" smtClean="0">
                <a:solidFill>
                  <a:schemeClr val="tx1"/>
                </a:solidFill>
                <a:latin typeface="+mn-lt"/>
                <a:ea typeface="+mn-ea"/>
                <a:cs typeface="+mn-cs"/>
              </a:defRPr>
            </a:lvl2pPr>
            <a:lvl3pPr marL="517525" indent="-174625" algn="l" defTabSz="457200" rtl="0" eaLnBrk="1" latinLnBrk="0" hangingPunct="1">
              <a:spcBef>
                <a:spcPts val="0"/>
              </a:spcBef>
              <a:spcAft>
                <a:spcPts val="600"/>
              </a:spcAft>
              <a:buSzPct val="80000"/>
              <a:buFont typeface="Wingdings" panose="05000000000000000000" pitchFamily="2" charset="2"/>
              <a:buChar char="§"/>
              <a:defRPr lang="en-US" sz="1200" kern="1200" dirty="0" smtClean="0">
                <a:solidFill>
                  <a:schemeClr val="tx1"/>
                </a:solidFill>
                <a:latin typeface="+mn-lt"/>
                <a:ea typeface="+mn-ea"/>
                <a:cs typeface="+mn-cs"/>
              </a:defRPr>
            </a:lvl3pPr>
            <a:lvl4pPr marL="685800" indent="-168275" algn="l" defTabSz="457200" rtl="0" eaLnBrk="1" latinLnBrk="0" hangingPunct="1">
              <a:spcBef>
                <a:spcPts val="0"/>
              </a:spcBef>
              <a:spcAft>
                <a:spcPts val="600"/>
              </a:spcAft>
              <a:buFont typeface="Calibri" panose="020F0502020204030204" pitchFamily="34" charset="0"/>
              <a:buChar char="−"/>
              <a:defRPr lang="en-US" sz="1200" kern="1200" dirty="0">
                <a:solidFill>
                  <a:schemeClr val="tx1"/>
                </a:solidFill>
                <a:latin typeface="+mn-lt"/>
                <a:ea typeface="+mn-ea"/>
                <a:cs typeface="+mn-cs"/>
              </a:defRPr>
            </a:lvl4pPr>
            <a:lvl5pPr>
              <a:spcBef>
                <a:spcPts val="0"/>
              </a:spcBef>
              <a:spcAft>
                <a:spcPts val="600"/>
              </a:spcAft>
              <a:defRPr sz="12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endParaRPr lang="en-US" dirty="0"/>
          </a:p>
        </p:txBody>
      </p:sp>
      <p:sp>
        <p:nvSpPr>
          <p:cNvPr id="11" name="Title 10"/>
          <p:cNvSpPr>
            <a:spLocks noGrp="1"/>
          </p:cNvSpPr>
          <p:nvPr>
            <p:ph type="title"/>
          </p:nvPr>
        </p:nvSpPr>
        <p:spPr>
          <a:xfrm>
            <a:off x="0" y="448056"/>
            <a:ext cx="5120640" cy="685800"/>
          </a:xfrm>
          <a:prstGeom prst="rect">
            <a:avLst/>
          </a:prstGeom>
        </p:spPr>
        <p:txBody>
          <a:bodyPr lIns="457200" tIns="0" rIns="0" bIns="0" anchor="ctr"/>
          <a:lstStyle>
            <a:lvl1pPr algn="l">
              <a:defRPr lang="en-US" sz="2000" dirty="0">
                <a:solidFill>
                  <a:srgbClr val="FFFFFF"/>
                </a:solidFill>
              </a:defRPr>
            </a:lvl1pPr>
          </a:lstStyle>
          <a:p>
            <a:pPr marL="0" lvl="0" algn="l"/>
            <a:r>
              <a:rPr lang="en-US" dirty="0" smtClean="0"/>
              <a:t>Click to edit Master title style</a:t>
            </a:r>
            <a:endParaRPr lang="en-US" dirty="0"/>
          </a:p>
        </p:txBody>
      </p:sp>
      <p:pic>
        <p:nvPicPr>
          <p:cNvPr id="12" name="Picture 11" descr="PALS New logo.wm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27219" y="5272396"/>
            <a:ext cx="456406" cy="186707"/>
          </a:xfrm>
          <a:prstGeom prst="rect">
            <a:avLst/>
          </a:prstGeom>
        </p:spPr>
      </p:pic>
      <p:sp>
        <p:nvSpPr>
          <p:cNvPr id="6" name="TextBox 5"/>
          <p:cNvSpPr txBox="1"/>
          <p:nvPr userDrawn="1"/>
        </p:nvSpPr>
        <p:spPr>
          <a:xfrm>
            <a:off x="8738755" y="5456078"/>
            <a:ext cx="367864" cy="230832"/>
          </a:xfrm>
          <a:prstGeom prst="rect">
            <a:avLst/>
          </a:prstGeom>
          <a:noFill/>
        </p:spPr>
        <p:txBody>
          <a:bodyPr wrap="square" lIns="0" rIns="0" rtlCol="0">
            <a:spAutoFit/>
          </a:bodyPr>
          <a:lstStyle/>
          <a:p>
            <a:pPr algn="ctr"/>
            <a:fld id="{1982EC46-0FAE-48B5-A5A0-216D282A633F}" type="slidenum">
              <a:rPr lang="en-US" sz="900" smtClean="0"/>
              <a:pPr algn="ctr"/>
              <a:t>‹#›</a:t>
            </a:fld>
            <a:endParaRPr lang="en-US" sz="900" dirty="0"/>
          </a:p>
        </p:txBody>
      </p:sp>
    </p:spTree>
    <p:extLst>
      <p:ext uri="{BB962C8B-B14F-4D97-AF65-F5344CB8AC3E}">
        <p14:creationId xmlns:p14="http://schemas.microsoft.com/office/powerpoint/2010/main" val="334795019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2_Section Header">
    <p:spTree>
      <p:nvGrpSpPr>
        <p:cNvPr id="1" name=""/>
        <p:cNvGrpSpPr/>
        <p:nvPr/>
      </p:nvGrpSpPr>
      <p:grpSpPr>
        <a:xfrm>
          <a:off x="0" y="0"/>
          <a:ext cx="0" cy="0"/>
          <a:chOff x="0" y="0"/>
          <a:chExt cx="0" cy="0"/>
        </a:xfrm>
      </p:grpSpPr>
      <p:sp>
        <p:nvSpPr>
          <p:cNvPr id="10" name="Rectangle 9"/>
          <p:cNvSpPr/>
          <p:nvPr userDrawn="1"/>
        </p:nvSpPr>
        <p:spPr>
          <a:xfrm>
            <a:off x="0" y="-2112"/>
            <a:ext cx="9144000" cy="5717112"/>
          </a:xfrm>
          <a:prstGeom prst="rect">
            <a:avLst/>
          </a:prstGeom>
          <a:solidFill>
            <a:srgbClr val="138F9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dirty="0"/>
          </a:p>
        </p:txBody>
      </p:sp>
      <p:sp>
        <p:nvSpPr>
          <p:cNvPr id="23" name="Freeform 22"/>
          <p:cNvSpPr/>
          <p:nvPr userDrawn="1"/>
        </p:nvSpPr>
        <p:spPr>
          <a:xfrm>
            <a:off x="1" y="2471458"/>
            <a:ext cx="8074890" cy="2289719"/>
          </a:xfrm>
          <a:custGeom>
            <a:avLst/>
            <a:gdLst>
              <a:gd name="connsiteX0" fmla="*/ 7379099 w 8074890"/>
              <a:gd name="connsiteY0" fmla="*/ 0 h 2289719"/>
              <a:gd name="connsiteX1" fmla="*/ 8074821 w 8074890"/>
              <a:gd name="connsiteY1" fmla="*/ 1153733 h 2289719"/>
              <a:gd name="connsiteX2" fmla="*/ 7366449 w 8074890"/>
              <a:gd name="connsiteY2" fmla="*/ 2289716 h 2289719"/>
              <a:gd name="connsiteX3" fmla="*/ 0 w 8074890"/>
              <a:gd name="connsiteY3" fmla="*/ 2289716 h 2289719"/>
              <a:gd name="connsiteX4" fmla="*/ 0 w 8074890"/>
              <a:gd name="connsiteY4" fmla="*/ 12056 h 2289719"/>
              <a:gd name="connsiteX5" fmla="*/ 7379099 w 8074890"/>
              <a:gd name="connsiteY5" fmla="*/ 0 h 2289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74890" h="2289719">
                <a:moveTo>
                  <a:pt x="7379099" y="0"/>
                </a:moveTo>
                <a:lnTo>
                  <a:pt x="8074821" y="1153733"/>
                </a:lnTo>
                <a:cubicBezTo>
                  <a:pt x="8082962" y="1142711"/>
                  <a:pt x="7369185" y="2291916"/>
                  <a:pt x="7366449" y="2289716"/>
                </a:cubicBezTo>
                <a:lnTo>
                  <a:pt x="0" y="2289716"/>
                </a:lnTo>
                <a:lnTo>
                  <a:pt x="0" y="12056"/>
                </a:lnTo>
                <a:lnTo>
                  <a:pt x="7379099" y="0"/>
                </a:lnTo>
                <a:close/>
              </a:path>
            </a:pathLst>
          </a:cu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wrap="square" lIns="3657600" tIns="0" rIns="0" bIns="0" rtlCol="0" anchor="ctr">
            <a:noAutofit/>
          </a:bodyPr>
          <a:lstStyle/>
          <a:p>
            <a:pPr>
              <a:spcAft>
                <a:spcPts val="500"/>
              </a:spcAft>
            </a:pPr>
            <a:endParaRPr lang="en-US" sz="2000" dirty="0">
              <a:solidFill>
                <a:schemeClr val="bg1"/>
              </a:solidFill>
              <a:latin typeface="Minion Pro"/>
              <a:cs typeface="Minion Pro"/>
            </a:endParaRPr>
          </a:p>
        </p:txBody>
      </p:sp>
      <p:sp>
        <p:nvSpPr>
          <p:cNvPr id="16" name="Title 2"/>
          <p:cNvSpPr>
            <a:spLocks noGrp="1"/>
          </p:cNvSpPr>
          <p:nvPr>
            <p:ph type="title"/>
          </p:nvPr>
        </p:nvSpPr>
        <p:spPr>
          <a:xfrm>
            <a:off x="742950" y="3064258"/>
            <a:ext cx="6439132" cy="552450"/>
          </a:xfrm>
          <a:prstGeom prst="rect">
            <a:avLst/>
          </a:prstGeom>
        </p:spPr>
        <p:txBody>
          <a:bodyPr/>
          <a:lstStyle>
            <a:lvl1pPr marL="0" algn="r" defTabSz="457200" rtl="0" eaLnBrk="1" latinLnBrk="0" hangingPunct="1">
              <a:spcAft>
                <a:spcPts val="500"/>
              </a:spcAft>
              <a:defRPr lang="en-US" sz="2800" kern="1200" dirty="0">
                <a:solidFill>
                  <a:schemeClr val="bg1"/>
                </a:solidFill>
                <a:latin typeface="+mn-lt"/>
                <a:ea typeface="+mn-ea"/>
                <a:cs typeface="+mn-cs"/>
              </a:defRPr>
            </a:lvl1pPr>
          </a:lstStyle>
          <a:p>
            <a:r>
              <a:rPr lang="en-US" dirty="0" smtClean="0"/>
              <a:t>Click to edit Master title style</a:t>
            </a:r>
            <a:endParaRPr lang="en-US" dirty="0"/>
          </a:p>
        </p:txBody>
      </p:sp>
      <p:sp>
        <p:nvSpPr>
          <p:cNvPr id="18" name="Subtitle 2"/>
          <p:cNvSpPr>
            <a:spLocks noGrp="1"/>
          </p:cNvSpPr>
          <p:nvPr>
            <p:ph type="subTitle" idx="1"/>
          </p:nvPr>
        </p:nvSpPr>
        <p:spPr>
          <a:xfrm>
            <a:off x="742950" y="3701508"/>
            <a:ext cx="6439132" cy="508000"/>
          </a:xfrm>
          <a:prstGeom prst="rect">
            <a:avLst/>
          </a:prstGeom>
        </p:spPr>
        <p:txBody>
          <a:bodyPr>
            <a:noAutofit/>
          </a:bodyPr>
          <a:lstStyle>
            <a:lvl1pPr marL="0" indent="0" algn="r">
              <a:buNone/>
              <a:defRPr sz="2000">
                <a:solidFill>
                  <a:schemeClr val="bg1"/>
                </a:solidFill>
              </a:defRPr>
            </a:lvl1pPr>
            <a:lvl2pPr marL="380985" indent="0" algn="ctr">
              <a:buNone/>
              <a:defRPr>
                <a:solidFill>
                  <a:schemeClr val="tx1">
                    <a:tint val="75000"/>
                  </a:schemeClr>
                </a:solidFill>
              </a:defRPr>
            </a:lvl2pPr>
            <a:lvl3pPr marL="761970" indent="0" algn="ctr">
              <a:buNone/>
              <a:defRPr>
                <a:solidFill>
                  <a:schemeClr val="tx1">
                    <a:tint val="75000"/>
                  </a:schemeClr>
                </a:solidFill>
              </a:defRPr>
            </a:lvl3pPr>
            <a:lvl4pPr marL="1142954" indent="0" algn="ctr">
              <a:buNone/>
              <a:defRPr>
                <a:solidFill>
                  <a:schemeClr val="tx1">
                    <a:tint val="75000"/>
                  </a:schemeClr>
                </a:solidFill>
              </a:defRPr>
            </a:lvl4pPr>
            <a:lvl5pPr marL="1523939" indent="0" algn="ctr">
              <a:buNone/>
              <a:defRPr>
                <a:solidFill>
                  <a:schemeClr val="tx1">
                    <a:tint val="75000"/>
                  </a:schemeClr>
                </a:solidFill>
              </a:defRPr>
            </a:lvl5pPr>
            <a:lvl6pPr marL="1904924" indent="0" algn="ctr">
              <a:buNone/>
              <a:defRPr>
                <a:solidFill>
                  <a:schemeClr val="tx1">
                    <a:tint val="75000"/>
                  </a:schemeClr>
                </a:solidFill>
              </a:defRPr>
            </a:lvl6pPr>
            <a:lvl7pPr marL="2285909" indent="0" algn="ctr">
              <a:buNone/>
              <a:defRPr>
                <a:solidFill>
                  <a:schemeClr val="tx1">
                    <a:tint val="75000"/>
                  </a:schemeClr>
                </a:solidFill>
              </a:defRPr>
            </a:lvl7pPr>
            <a:lvl8pPr marL="2666893" indent="0" algn="ctr">
              <a:buNone/>
              <a:defRPr>
                <a:solidFill>
                  <a:schemeClr val="tx1">
                    <a:tint val="75000"/>
                  </a:schemeClr>
                </a:solidFill>
              </a:defRPr>
            </a:lvl8pPr>
            <a:lvl9pPr marL="3047878" indent="0" algn="ctr">
              <a:buNone/>
              <a:defRPr>
                <a:solidFill>
                  <a:schemeClr val="tx1">
                    <a:tint val="75000"/>
                  </a:schemeClr>
                </a:solidFill>
              </a:defRPr>
            </a:lvl9pPr>
          </a:lstStyle>
          <a:p>
            <a:r>
              <a:rPr lang="en-US" dirty="0" smtClean="0"/>
              <a:t>Click to edit Master subtitle style</a:t>
            </a:r>
            <a:endParaRPr lang="en-US" dirty="0"/>
          </a:p>
        </p:txBody>
      </p:sp>
      <p:pic>
        <p:nvPicPr>
          <p:cNvPr id="7" name="Picture 6" descr="PALS New logo.wmf"/>
          <p:cNvPicPr>
            <a:picLocks noChangeAspect="1"/>
          </p:cNvPicPr>
          <p:nvPr userDrawn="1"/>
        </p:nvPicPr>
        <p:blipFill>
          <a:blip r:embed="rId2">
            <a:biLevel thresh="25000"/>
            <a:extLst>
              <a:ext uri="{28A0092B-C50C-407E-A947-70E740481C1C}">
                <a14:useLocalDpi xmlns:a14="http://schemas.microsoft.com/office/drawing/2010/main" val="0"/>
              </a:ext>
            </a:extLst>
          </a:blip>
          <a:stretch>
            <a:fillRect/>
          </a:stretch>
        </p:blipFill>
        <p:spPr>
          <a:xfrm>
            <a:off x="460375" y="5006722"/>
            <a:ext cx="1110458" cy="454278"/>
          </a:xfrm>
          <a:prstGeom prst="rect">
            <a:avLst/>
          </a:prstGeom>
        </p:spPr>
      </p:pic>
    </p:spTree>
    <p:extLst>
      <p:ext uri="{BB962C8B-B14F-4D97-AF65-F5344CB8AC3E}">
        <p14:creationId xmlns:p14="http://schemas.microsoft.com/office/powerpoint/2010/main" val="411904481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416050"/>
            <a:ext cx="3931920" cy="3613150"/>
          </a:xfrm>
          <a:prstGeom prst="rect">
            <a:avLst/>
          </a:prstGeom>
        </p:spPr>
        <p:txBody>
          <a:bodyPr lIns="0" tIns="0"/>
          <a:lstStyle>
            <a:lvl1pPr marL="174625" indent="-174625" algn="l" defTabSz="457200" rtl="0" eaLnBrk="1" latinLnBrk="0" hangingPunct="1">
              <a:spcBef>
                <a:spcPts val="0"/>
              </a:spcBef>
              <a:spcAft>
                <a:spcPts val="600"/>
              </a:spcAft>
              <a:buFont typeface="Arial"/>
              <a:defRPr lang="en-US" sz="1200" kern="1200" dirty="0" smtClean="0">
                <a:solidFill>
                  <a:schemeClr val="tx1"/>
                </a:solidFill>
                <a:latin typeface="+mn-lt"/>
                <a:ea typeface="+mn-ea"/>
                <a:cs typeface="+mn-cs"/>
              </a:defRPr>
            </a:lvl1pPr>
            <a:lvl2pPr marL="342900" indent="-171450" algn="l" defTabSz="457200" rtl="0" eaLnBrk="1" latinLnBrk="0" hangingPunct="1">
              <a:spcBef>
                <a:spcPts val="0"/>
              </a:spcBef>
              <a:spcAft>
                <a:spcPts val="600"/>
              </a:spcAft>
              <a:buFont typeface="Arial"/>
              <a:defRPr lang="en-US" sz="1200" kern="1200" dirty="0" smtClean="0">
                <a:solidFill>
                  <a:schemeClr val="tx1"/>
                </a:solidFill>
                <a:latin typeface="+mn-lt"/>
                <a:ea typeface="+mn-ea"/>
                <a:cs typeface="+mn-cs"/>
              </a:defRPr>
            </a:lvl2pPr>
            <a:lvl3pPr marL="514350" indent="-171450" algn="l" defTabSz="457200" rtl="0" eaLnBrk="1" latinLnBrk="0" hangingPunct="1">
              <a:spcBef>
                <a:spcPts val="0"/>
              </a:spcBef>
              <a:spcAft>
                <a:spcPts val="600"/>
              </a:spcAft>
              <a:buFont typeface="+mj-lt"/>
              <a:buAutoNum type="arabicPeriod"/>
              <a:defRPr lang="en-US" sz="1200" kern="1200" dirty="0" smtClean="0">
                <a:solidFill>
                  <a:schemeClr val="tx1"/>
                </a:solidFill>
                <a:latin typeface="+mn-lt"/>
                <a:ea typeface="+mn-ea"/>
                <a:cs typeface="+mn-cs"/>
              </a:defRPr>
            </a:lvl3pPr>
            <a:lvl4pPr marL="688975" indent="-171450" algn="l" defTabSz="457200" rtl="0" eaLnBrk="1" latinLnBrk="0" hangingPunct="1">
              <a:spcBef>
                <a:spcPts val="0"/>
              </a:spcBef>
              <a:spcAft>
                <a:spcPts val="600"/>
              </a:spcAft>
              <a:buFont typeface="Arial"/>
              <a:defRPr lang="en-US" sz="1200" kern="1200" dirty="0">
                <a:solidFill>
                  <a:schemeClr val="tx1"/>
                </a:solidFill>
                <a:latin typeface="+mn-lt"/>
                <a:ea typeface="+mn-ea"/>
                <a:cs typeface="+mn-cs"/>
              </a:defRPr>
            </a:lvl4pPr>
            <a:lvl5pPr algn="l" defTabSz="457200" rtl="0" eaLnBrk="1" latinLnBrk="0" hangingPunct="1">
              <a:spcBef>
                <a:spcPts val="0"/>
              </a:spcBef>
              <a:spcAft>
                <a:spcPts val="600"/>
              </a:spcAft>
              <a:buFont typeface="Arial"/>
              <a:defRPr lang="en-US" sz="1200" kern="1200" dirty="0">
                <a:solidFill>
                  <a:schemeClr val="tx1"/>
                </a:solidFill>
                <a:latin typeface="+mn-lt"/>
                <a:ea typeface="+mn-ea"/>
                <a:cs typeface="+mn-cs"/>
              </a:defRPr>
            </a:lvl5pPr>
            <a:lvl6pPr>
              <a:defRPr sz="1800"/>
            </a:lvl6pPr>
            <a:lvl7pPr>
              <a:defRPr sz="1800"/>
            </a:lvl7pPr>
            <a:lvl8pPr>
              <a:defRPr sz="1800"/>
            </a:lvl8pPr>
            <a:lvl9pPr>
              <a:defRPr sz="1800"/>
            </a:lvl9pPr>
          </a:lstStyle>
          <a:p>
            <a:pPr marL="174625" lvl="0" indent="-174625" algn="l" defTabSz="457200" rtl="0" eaLnBrk="1" latinLnBrk="0" hangingPunct="1">
              <a:spcBef>
                <a:spcPts val="0"/>
              </a:spcBef>
              <a:spcAft>
                <a:spcPts val="600"/>
              </a:spcAft>
              <a:buFont typeface="Arial"/>
              <a:buChar char="•"/>
            </a:pPr>
            <a:r>
              <a:rPr lang="en-US" dirty="0" smtClean="0"/>
              <a:t>Click to edit Master text styles</a:t>
            </a:r>
          </a:p>
          <a:p>
            <a:pPr marL="342900" lvl="1" indent="-171450" algn="l" defTabSz="457200" rtl="0" eaLnBrk="1" latinLnBrk="0" hangingPunct="1">
              <a:spcBef>
                <a:spcPts val="0"/>
              </a:spcBef>
              <a:spcAft>
                <a:spcPts val="600"/>
              </a:spcAft>
              <a:buFont typeface="Arial"/>
              <a:buChar char="–"/>
            </a:pPr>
            <a:r>
              <a:rPr lang="en-US" dirty="0" smtClean="0"/>
              <a:t>Second level</a:t>
            </a:r>
          </a:p>
          <a:p>
            <a:pPr marL="517525" lvl="2" indent="-174625" algn="l" defTabSz="457200" rtl="0" eaLnBrk="1" latinLnBrk="0" hangingPunct="1">
              <a:spcBef>
                <a:spcPts val="0"/>
              </a:spcBef>
              <a:spcAft>
                <a:spcPts val="600"/>
              </a:spcAft>
              <a:buSzPct val="80000"/>
              <a:buFont typeface="Wingdings" panose="05000000000000000000" pitchFamily="2" charset="2"/>
              <a:buChar char="§"/>
            </a:pPr>
            <a:r>
              <a:rPr lang="en-US" dirty="0" smtClean="0"/>
              <a:t>Third level</a:t>
            </a:r>
          </a:p>
          <a:p>
            <a:pPr marL="685800" lvl="3" indent="-168275" algn="l" defTabSz="457200" rtl="0" eaLnBrk="1" latinLnBrk="0" hangingPunct="1">
              <a:spcBef>
                <a:spcPts val="0"/>
              </a:spcBef>
              <a:spcAft>
                <a:spcPts val="600"/>
              </a:spcAft>
              <a:buFont typeface="Calibri" panose="020F0502020204030204" pitchFamily="34" charset="0"/>
              <a:buChar char="−"/>
            </a:pPr>
            <a:r>
              <a:rPr lang="en-US" dirty="0" smtClean="0"/>
              <a:t>Fourth level</a:t>
            </a:r>
            <a:endParaRPr lang="en-US" dirty="0"/>
          </a:p>
        </p:txBody>
      </p:sp>
      <p:sp>
        <p:nvSpPr>
          <p:cNvPr id="8" name="Content Placeholder 2"/>
          <p:cNvSpPr>
            <a:spLocks noGrp="1"/>
          </p:cNvSpPr>
          <p:nvPr>
            <p:ph sz="half" idx="13"/>
          </p:nvPr>
        </p:nvSpPr>
        <p:spPr>
          <a:xfrm>
            <a:off x="4754880" y="1416050"/>
            <a:ext cx="3931920" cy="3613150"/>
          </a:xfrm>
          <a:prstGeom prst="rect">
            <a:avLst/>
          </a:prstGeom>
        </p:spPr>
        <p:txBody>
          <a:bodyPr lIns="0" tIns="0"/>
          <a:lstStyle>
            <a:lvl1pPr marL="174625" indent="-174625" algn="l" defTabSz="457200" rtl="0" eaLnBrk="1" latinLnBrk="0" hangingPunct="1">
              <a:spcBef>
                <a:spcPts val="0"/>
              </a:spcBef>
              <a:spcAft>
                <a:spcPts val="600"/>
              </a:spcAft>
              <a:buFont typeface="Arial"/>
              <a:defRPr lang="en-US" sz="1200" kern="1200" dirty="0" smtClean="0">
                <a:solidFill>
                  <a:schemeClr val="tx1"/>
                </a:solidFill>
                <a:latin typeface="+mn-lt"/>
                <a:ea typeface="+mn-ea"/>
                <a:cs typeface="+mn-cs"/>
              </a:defRPr>
            </a:lvl1pPr>
            <a:lvl2pPr marL="342900" indent="-163513" algn="l" defTabSz="457200" rtl="0" eaLnBrk="1" latinLnBrk="0" hangingPunct="1">
              <a:spcBef>
                <a:spcPts val="0"/>
              </a:spcBef>
              <a:spcAft>
                <a:spcPts val="600"/>
              </a:spcAft>
              <a:buFont typeface="Arial"/>
              <a:defRPr lang="en-US" sz="1200" kern="1200" dirty="0" smtClean="0">
                <a:solidFill>
                  <a:schemeClr val="tx1"/>
                </a:solidFill>
                <a:latin typeface="+mn-lt"/>
                <a:ea typeface="+mn-ea"/>
                <a:cs typeface="+mn-cs"/>
              </a:defRPr>
            </a:lvl2pPr>
            <a:lvl3pPr marL="514350" indent="-171450" algn="l" defTabSz="457200" rtl="0" eaLnBrk="1" latinLnBrk="0" hangingPunct="1">
              <a:spcBef>
                <a:spcPts val="0"/>
              </a:spcBef>
              <a:spcAft>
                <a:spcPts val="600"/>
              </a:spcAft>
              <a:buFont typeface="Arial"/>
              <a:defRPr lang="en-US" sz="1200" kern="1200" dirty="0" smtClean="0">
                <a:solidFill>
                  <a:schemeClr val="tx1"/>
                </a:solidFill>
                <a:latin typeface="+mn-lt"/>
                <a:ea typeface="+mn-ea"/>
                <a:cs typeface="+mn-cs"/>
              </a:defRPr>
            </a:lvl3pPr>
            <a:lvl4pPr marL="685800" indent="-168275" algn="l" defTabSz="457200" rtl="0" eaLnBrk="1" latinLnBrk="0" hangingPunct="1">
              <a:spcBef>
                <a:spcPts val="0"/>
              </a:spcBef>
              <a:spcAft>
                <a:spcPts val="600"/>
              </a:spcAft>
              <a:buFont typeface="Arial"/>
              <a:defRPr lang="en-US" sz="1200" kern="1200" dirty="0">
                <a:solidFill>
                  <a:schemeClr val="tx1"/>
                </a:solidFill>
                <a:latin typeface="+mn-lt"/>
                <a:ea typeface="+mn-ea"/>
                <a:cs typeface="+mn-cs"/>
              </a:defRPr>
            </a:lvl4pPr>
            <a:lvl5pPr algn="l" defTabSz="457200" rtl="0" eaLnBrk="1" latinLnBrk="0" hangingPunct="1">
              <a:spcBef>
                <a:spcPts val="0"/>
              </a:spcBef>
              <a:spcAft>
                <a:spcPts val="600"/>
              </a:spcAft>
              <a:buFont typeface="Arial"/>
              <a:defRPr lang="en-US" sz="1200" kern="1200" dirty="0">
                <a:solidFill>
                  <a:schemeClr val="tx1"/>
                </a:solidFill>
                <a:latin typeface="+mn-lt"/>
                <a:ea typeface="+mn-ea"/>
                <a:cs typeface="+mn-cs"/>
              </a:defRPr>
            </a:lvl5pPr>
            <a:lvl6pPr>
              <a:defRPr sz="1800"/>
            </a:lvl6pPr>
            <a:lvl7pPr>
              <a:defRPr sz="1800"/>
            </a:lvl7pPr>
            <a:lvl8pPr>
              <a:defRPr sz="1800"/>
            </a:lvl8pPr>
            <a:lvl9pPr>
              <a:defRPr sz="1800"/>
            </a:lvl9pPr>
          </a:lstStyle>
          <a:p>
            <a:pPr marL="174625" lvl="0" indent="-174625" algn="l" defTabSz="457200" rtl="0" eaLnBrk="1" latinLnBrk="0" hangingPunct="1">
              <a:spcBef>
                <a:spcPts val="0"/>
              </a:spcBef>
              <a:spcAft>
                <a:spcPts val="600"/>
              </a:spcAft>
              <a:buFont typeface="Arial"/>
              <a:buChar char="•"/>
            </a:pPr>
            <a:r>
              <a:rPr lang="en-US" dirty="0" smtClean="0"/>
              <a:t>Click to edit Master text styles</a:t>
            </a:r>
          </a:p>
          <a:p>
            <a:pPr marL="342900" lvl="1" indent="-171450" algn="l" defTabSz="457200" rtl="0" eaLnBrk="1" latinLnBrk="0" hangingPunct="1">
              <a:spcBef>
                <a:spcPts val="0"/>
              </a:spcBef>
              <a:spcAft>
                <a:spcPts val="600"/>
              </a:spcAft>
              <a:buFont typeface="Arial"/>
              <a:buChar char="–"/>
            </a:pPr>
            <a:r>
              <a:rPr lang="en-US" dirty="0" smtClean="0"/>
              <a:t>Second level</a:t>
            </a:r>
          </a:p>
          <a:p>
            <a:pPr marL="517525" lvl="2" indent="-174625" algn="l" defTabSz="457200" rtl="0" eaLnBrk="1" latinLnBrk="0" hangingPunct="1">
              <a:spcBef>
                <a:spcPts val="0"/>
              </a:spcBef>
              <a:spcAft>
                <a:spcPts val="600"/>
              </a:spcAft>
              <a:buSzPct val="80000"/>
              <a:buFont typeface="Wingdings" panose="05000000000000000000" pitchFamily="2" charset="2"/>
              <a:buChar char="§"/>
            </a:pPr>
            <a:r>
              <a:rPr lang="en-US" dirty="0" smtClean="0"/>
              <a:t>Third level</a:t>
            </a:r>
          </a:p>
          <a:p>
            <a:pPr marL="685800" lvl="3" indent="-168275" algn="l" defTabSz="457200" rtl="0" eaLnBrk="1" latinLnBrk="0" hangingPunct="1">
              <a:spcBef>
                <a:spcPts val="0"/>
              </a:spcBef>
              <a:spcAft>
                <a:spcPts val="600"/>
              </a:spcAft>
              <a:buFont typeface="Calibri" panose="020F0502020204030204" pitchFamily="34" charset="0"/>
              <a:buChar char="−"/>
            </a:pPr>
            <a:r>
              <a:rPr lang="en-US" dirty="0" smtClean="0"/>
              <a:t>Fourth level</a:t>
            </a:r>
            <a:endParaRPr lang="en-US" dirty="0"/>
          </a:p>
        </p:txBody>
      </p:sp>
      <p:pic>
        <p:nvPicPr>
          <p:cNvPr id="10" name="Picture 9" descr="PALS New logo.wm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27219" y="5272396"/>
            <a:ext cx="456406" cy="186707"/>
          </a:xfrm>
          <a:prstGeom prst="rect">
            <a:avLst/>
          </a:prstGeom>
        </p:spPr>
      </p:pic>
      <p:sp>
        <p:nvSpPr>
          <p:cNvPr id="6" name="Title 10"/>
          <p:cNvSpPr>
            <a:spLocks noGrp="1"/>
          </p:cNvSpPr>
          <p:nvPr>
            <p:ph type="title"/>
          </p:nvPr>
        </p:nvSpPr>
        <p:spPr>
          <a:xfrm>
            <a:off x="0" y="448056"/>
            <a:ext cx="5120640" cy="685800"/>
          </a:xfrm>
          <a:prstGeom prst="rect">
            <a:avLst/>
          </a:prstGeom>
        </p:spPr>
        <p:txBody>
          <a:bodyPr lIns="457200" tIns="0" rIns="0" bIns="0" anchor="ctr"/>
          <a:lstStyle>
            <a:lvl1pPr algn="l">
              <a:defRPr lang="en-US" sz="2000" dirty="0">
                <a:solidFill>
                  <a:srgbClr val="FFFFFF"/>
                </a:solidFill>
              </a:defRPr>
            </a:lvl1pPr>
          </a:lstStyle>
          <a:p>
            <a:pPr marL="0" lvl="0" algn="l"/>
            <a:r>
              <a:rPr lang="en-US" dirty="0" smtClean="0"/>
              <a:t>Click to edit Master title style</a:t>
            </a:r>
            <a:endParaRPr lang="en-US" dirty="0"/>
          </a:p>
        </p:txBody>
      </p:sp>
      <p:sp>
        <p:nvSpPr>
          <p:cNvPr id="7" name="TextBox 6"/>
          <p:cNvSpPr txBox="1"/>
          <p:nvPr userDrawn="1"/>
        </p:nvSpPr>
        <p:spPr>
          <a:xfrm>
            <a:off x="8738755" y="5456078"/>
            <a:ext cx="367864" cy="230832"/>
          </a:xfrm>
          <a:prstGeom prst="rect">
            <a:avLst/>
          </a:prstGeom>
          <a:noFill/>
        </p:spPr>
        <p:txBody>
          <a:bodyPr wrap="square" lIns="0" rIns="0" rtlCol="0">
            <a:spAutoFit/>
          </a:bodyPr>
          <a:lstStyle/>
          <a:p>
            <a:pPr algn="ctr"/>
            <a:fld id="{1982EC46-0FAE-48B5-A5A0-216D282A633F}" type="slidenum">
              <a:rPr lang="en-US" sz="900" smtClean="0"/>
              <a:pPr algn="ctr"/>
              <a:t>‹#›</a:t>
            </a:fld>
            <a:endParaRPr lang="en-US" sz="900" dirty="0"/>
          </a:p>
        </p:txBody>
      </p:sp>
    </p:spTree>
    <p:extLst>
      <p:ext uri="{BB962C8B-B14F-4D97-AF65-F5344CB8AC3E}">
        <p14:creationId xmlns:p14="http://schemas.microsoft.com/office/powerpoint/2010/main" val="55483274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1" name="Content Placeholder 2"/>
          <p:cNvSpPr>
            <a:spLocks noGrp="1"/>
          </p:cNvSpPr>
          <p:nvPr>
            <p:ph sz="half" idx="1"/>
          </p:nvPr>
        </p:nvSpPr>
        <p:spPr>
          <a:xfrm>
            <a:off x="457200" y="1416048"/>
            <a:ext cx="8229600" cy="1627632"/>
          </a:xfrm>
          <a:prstGeom prst="rect">
            <a:avLst/>
          </a:prstGeom>
        </p:spPr>
        <p:txBody>
          <a:bodyPr lIns="0" tIns="0"/>
          <a:lstStyle>
            <a:lvl1pPr marL="342900" indent="-342900" algn="l" defTabSz="457200" rtl="0" eaLnBrk="1" latinLnBrk="0" hangingPunct="1">
              <a:spcBef>
                <a:spcPts val="0"/>
              </a:spcBef>
              <a:spcAft>
                <a:spcPts val="600"/>
              </a:spcAft>
              <a:buFont typeface="Arial"/>
              <a:defRPr lang="en-US" sz="1200" kern="1200" dirty="0" smtClean="0">
                <a:solidFill>
                  <a:schemeClr val="tx1"/>
                </a:solidFill>
                <a:latin typeface="+mn-lt"/>
                <a:ea typeface="+mn-ea"/>
                <a:cs typeface="+mn-cs"/>
              </a:defRPr>
            </a:lvl1pPr>
            <a:lvl2pPr algn="l" defTabSz="457200" rtl="0" eaLnBrk="1" latinLnBrk="0" hangingPunct="1">
              <a:spcBef>
                <a:spcPts val="0"/>
              </a:spcBef>
              <a:spcAft>
                <a:spcPts val="600"/>
              </a:spcAft>
              <a:buFont typeface="Arial"/>
              <a:defRPr lang="en-US" sz="1200" kern="1200" dirty="0" smtClean="0">
                <a:solidFill>
                  <a:schemeClr val="tx1"/>
                </a:solidFill>
                <a:latin typeface="+mn-lt"/>
                <a:ea typeface="+mn-ea"/>
                <a:cs typeface="+mn-cs"/>
              </a:defRPr>
            </a:lvl2pPr>
            <a:lvl3pPr algn="l" defTabSz="457200" rtl="0" eaLnBrk="1" latinLnBrk="0" hangingPunct="1">
              <a:spcBef>
                <a:spcPts val="0"/>
              </a:spcBef>
              <a:spcAft>
                <a:spcPts val="600"/>
              </a:spcAft>
              <a:buFont typeface="Arial"/>
              <a:defRPr lang="en-US" sz="1200" kern="1200" dirty="0" smtClean="0">
                <a:solidFill>
                  <a:schemeClr val="tx1"/>
                </a:solidFill>
                <a:latin typeface="+mn-lt"/>
                <a:ea typeface="+mn-ea"/>
                <a:cs typeface="+mn-cs"/>
              </a:defRPr>
            </a:lvl3pPr>
            <a:lvl4pPr marL="688975" indent="-171450" algn="l" defTabSz="457200" rtl="0" eaLnBrk="1" latinLnBrk="0" hangingPunct="1">
              <a:spcBef>
                <a:spcPts val="0"/>
              </a:spcBef>
              <a:spcAft>
                <a:spcPts val="600"/>
              </a:spcAft>
              <a:buFont typeface="Arial"/>
              <a:defRPr lang="en-US" sz="1200" kern="1200" dirty="0">
                <a:solidFill>
                  <a:schemeClr val="tx1"/>
                </a:solidFill>
                <a:latin typeface="+mn-lt"/>
                <a:ea typeface="+mn-ea"/>
                <a:cs typeface="+mn-cs"/>
              </a:defRPr>
            </a:lvl4pPr>
            <a:lvl5pPr algn="l" defTabSz="457200" rtl="0" eaLnBrk="1" latinLnBrk="0" hangingPunct="1">
              <a:spcBef>
                <a:spcPts val="0"/>
              </a:spcBef>
              <a:spcAft>
                <a:spcPts val="600"/>
              </a:spcAft>
              <a:buFont typeface="Arial"/>
              <a:defRPr lang="en-US" sz="1200" kern="1200" dirty="0">
                <a:solidFill>
                  <a:schemeClr val="tx1"/>
                </a:solidFill>
                <a:latin typeface="+mn-lt"/>
                <a:ea typeface="+mn-ea"/>
                <a:cs typeface="+mn-cs"/>
              </a:defRPr>
            </a:lvl5pPr>
            <a:lvl6pPr>
              <a:defRPr sz="1800"/>
            </a:lvl6pPr>
            <a:lvl7pPr>
              <a:defRPr sz="1800"/>
            </a:lvl7pPr>
            <a:lvl8pPr>
              <a:defRPr sz="1800"/>
            </a:lvl8pPr>
            <a:lvl9pPr>
              <a:defRPr sz="1800"/>
            </a:lvl9pPr>
          </a:lstStyle>
          <a:p>
            <a:pPr marL="174625" lvl="0" indent="-174625" algn="l" defTabSz="457200" rtl="0" eaLnBrk="1" latinLnBrk="0" hangingPunct="1">
              <a:spcBef>
                <a:spcPts val="0"/>
              </a:spcBef>
              <a:spcAft>
                <a:spcPts val="600"/>
              </a:spcAft>
              <a:buFont typeface="Arial"/>
              <a:buChar char="•"/>
            </a:pPr>
            <a:r>
              <a:rPr lang="en-US" dirty="0" smtClean="0"/>
              <a:t>Click to edit Master text styles</a:t>
            </a:r>
          </a:p>
          <a:p>
            <a:pPr marL="342900" lvl="1" indent="-171450" algn="l" defTabSz="457200" rtl="0" eaLnBrk="1" latinLnBrk="0" hangingPunct="1">
              <a:spcBef>
                <a:spcPts val="0"/>
              </a:spcBef>
              <a:spcAft>
                <a:spcPts val="600"/>
              </a:spcAft>
              <a:buFont typeface="Arial"/>
              <a:buChar char="–"/>
            </a:pPr>
            <a:r>
              <a:rPr lang="en-US" dirty="0" smtClean="0"/>
              <a:t>Second level</a:t>
            </a:r>
          </a:p>
          <a:p>
            <a:pPr marL="517525" lvl="2" indent="-174625" algn="l" defTabSz="457200" rtl="0" eaLnBrk="1" latinLnBrk="0" hangingPunct="1">
              <a:spcBef>
                <a:spcPts val="0"/>
              </a:spcBef>
              <a:spcAft>
                <a:spcPts val="600"/>
              </a:spcAft>
              <a:buSzPct val="80000"/>
              <a:buFont typeface="Wingdings" panose="05000000000000000000" pitchFamily="2" charset="2"/>
              <a:buChar char="§"/>
            </a:pPr>
            <a:r>
              <a:rPr lang="en-US" dirty="0" smtClean="0"/>
              <a:t>Third level</a:t>
            </a:r>
          </a:p>
          <a:p>
            <a:pPr marL="685800" lvl="3" indent="-168275" algn="l" defTabSz="457200" rtl="0" eaLnBrk="1" latinLnBrk="0" hangingPunct="1">
              <a:spcBef>
                <a:spcPts val="0"/>
              </a:spcBef>
              <a:spcAft>
                <a:spcPts val="600"/>
              </a:spcAft>
              <a:buFont typeface="Calibri" panose="020F0502020204030204" pitchFamily="34" charset="0"/>
              <a:buChar char="−"/>
            </a:pPr>
            <a:r>
              <a:rPr lang="en-US" dirty="0" smtClean="0"/>
              <a:t>Fourth level</a:t>
            </a:r>
            <a:endParaRPr lang="en-US" dirty="0"/>
          </a:p>
        </p:txBody>
      </p:sp>
      <p:sp>
        <p:nvSpPr>
          <p:cNvPr id="14" name="Content Placeholder 2"/>
          <p:cNvSpPr>
            <a:spLocks noGrp="1"/>
          </p:cNvSpPr>
          <p:nvPr>
            <p:ph sz="half" idx="10"/>
          </p:nvPr>
        </p:nvSpPr>
        <p:spPr>
          <a:xfrm>
            <a:off x="457200" y="3401568"/>
            <a:ext cx="8229600" cy="1627632"/>
          </a:xfrm>
          <a:prstGeom prst="rect">
            <a:avLst/>
          </a:prstGeom>
        </p:spPr>
        <p:txBody>
          <a:bodyPr lIns="0" tIns="0"/>
          <a:lstStyle>
            <a:lvl1pPr marL="342900" indent="-342900" algn="l" defTabSz="457200" rtl="0" eaLnBrk="1" latinLnBrk="0" hangingPunct="1">
              <a:spcBef>
                <a:spcPts val="0"/>
              </a:spcBef>
              <a:spcAft>
                <a:spcPts val="600"/>
              </a:spcAft>
              <a:buFont typeface="Arial"/>
              <a:defRPr lang="en-US" sz="1200" kern="1200" dirty="0" smtClean="0">
                <a:solidFill>
                  <a:schemeClr val="tx1"/>
                </a:solidFill>
                <a:latin typeface="+mn-lt"/>
                <a:ea typeface="+mn-ea"/>
                <a:cs typeface="+mn-cs"/>
              </a:defRPr>
            </a:lvl1pPr>
            <a:lvl2pPr algn="l" defTabSz="457200" rtl="0" eaLnBrk="1" latinLnBrk="0" hangingPunct="1">
              <a:spcBef>
                <a:spcPts val="0"/>
              </a:spcBef>
              <a:spcAft>
                <a:spcPts val="600"/>
              </a:spcAft>
              <a:buFont typeface="Arial"/>
              <a:defRPr lang="en-US" sz="1200" kern="1200" dirty="0" smtClean="0">
                <a:solidFill>
                  <a:schemeClr val="tx1"/>
                </a:solidFill>
                <a:latin typeface="+mn-lt"/>
                <a:ea typeface="+mn-ea"/>
                <a:cs typeface="+mn-cs"/>
              </a:defRPr>
            </a:lvl2pPr>
            <a:lvl3pPr algn="l" defTabSz="457200" rtl="0" eaLnBrk="1" latinLnBrk="0" hangingPunct="1">
              <a:spcBef>
                <a:spcPts val="0"/>
              </a:spcBef>
              <a:spcAft>
                <a:spcPts val="600"/>
              </a:spcAft>
              <a:buFont typeface="Arial"/>
              <a:defRPr lang="en-US" sz="1200" kern="1200" dirty="0" smtClean="0">
                <a:solidFill>
                  <a:schemeClr val="tx1"/>
                </a:solidFill>
                <a:latin typeface="+mn-lt"/>
                <a:ea typeface="+mn-ea"/>
                <a:cs typeface="+mn-cs"/>
              </a:defRPr>
            </a:lvl3pPr>
            <a:lvl4pPr marL="688975" indent="-171450" algn="l" defTabSz="457200" rtl="0" eaLnBrk="1" latinLnBrk="0" hangingPunct="1">
              <a:spcBef>
                <a:spcPts val="0"/>
              </a:spcBef>
              <a:spcAft>
                <a:spcPts val="600"/>
              </a:spcAft>
              <a:buFont typeface="Arial"/>
              <a:defRPr lang="en-US" sz="1200" kern="1200" dirty="0">
                <a:solidFill>
                  <a:schemeClr val="tx1"/>
                </a:solidFill>
                <a:latin typeface="+mn-lt"/>
                <a:ea typeface="+mn-ea"/>
                <a:cs typeface="+mn-cs"/>
              </a:defRPr>
            </a:lvl4pPr>
            <a:lvl5pPr algn="l" defTabSz="457200" rtl="0" eaLnBrk="1" latinLnBrk="0" hangingPunct="1">
              <a:spcBef>
                <a:spcPts val="0"/>
              </a:spcBef>
              <a:spcAft>
                <a:spcPts val="600"/>
              </a:spcAft>
              <a:buFont typeface="Arial"/>
              <a:defRPr lang="en-US" sz="1200" kern="1200" dirty="0">
                <a:solidFill>
                  <a:schemeClr val="tx1"/>
                </a:solidFill>
                <a:latin typeface="+mn-lt"/>
                <a:ea typeface="+mn-ea"/>
                <a:cs typeface="+mn-cs"/>
              </a:defRPr>
            </a:lvl5pPr>
            <a:lvl6pPr>
              <a:defRPr sz="1800"/>
            </a:lvl6pPr>
            <a:lvl7pPr>
              <a:defRPr sz="1800"/>
            </a:lvl7pPr>
            <a:lvl8pPr>
              <a:defRPr sz="1800"/>
            </a:lvl8pPr>
            <a:lvl9pPr>
              <a:defRPr sz="1800"/>
            </a:lvl9pPr>
          </a:lstStyle>
          <a:p>
            <a:pPr marL="174625" lvl="0" indent="-174625" algn="l" defTabSz="457200" rtl="0" eaLnBrk="1" latinLnBrk="0" hangingPunct="1">
              <a:spcBef>
                <a:spcPts val="0"/>
              </a:spcBef>
              <a:spcAft>
                <a:spcPts val="600"/>
              </a:spcAft>
              <a:buFont typeface="Arial"/>
              <a:buChar char="•"/>
            </a:pPr>
            <a:r>
              <a:rPr lang="en-US" dirty="0" smtClean="0"/>
              <a:t>Click to edit Master text styles</a:t>
            </a:r>
          </a:p>
          <a:p>
            <a:pPr marL="342900" lvl="1" indent="-171450" algn="l" defTabSz="457200" rtl="0" eaLnBrk="1" latinLnBrk="0" hangingPunct="1">
              <a:spcBef>
                <a:spcPts val="0"/>
              </a:spcBef>
              <a:spcAft>
                <a:spcPts val="600"/>
              </a:spcAft>
              <a:buFont typeface="Arial"/>
              <a:buChar char="–"/>
            </a:pPr>
            <a:r>
              <a:rPr lang="en-US" dirty="0" smtClean="0"/>
              <a:t>Second level</a:t>
            </a:r>
          </a:p>
          <a:p>
            <a:pPr marL="517525" lvl="2" indent="-174625" algn="l" defTabSz="457200" rtl="0" eaLnBrk="1" latinLnBrk="0" hangingPunct="1">
              <a:spcBef>
                <a:spcPts val="0"/>
              </a:spcBef>
              <a:spcAft>
                <a:spcPts val="600"/>
              </a:spcAft>
              <a:buSzPct val="80000"/>
              <a:buFont typeface="Wingdings" panose="05000000000000000000" pitchFamily="2" charset="2"/>
              <a:buChar char="§"/>
            </a:pPr>
            <a:r>
              <a:rPr lang="en-US" dirty="0" smtClean="0"/>
              <a:t>Third level</a:t>
            </a:r>
          </a:p>
          <a:p>
            <a:pPr marL="685800" lvl="3" indent="-168275" algn="l" defTabSz="457200" rtl="0" eaLnBrk="1" latinLnBrk="0" hangingPunct="1">
              <a:spcBef>
                <a:spcPts val="0"/>
              </a:spcBef>
              <a:spcAft>
                <a:spcPts val="600"/>
              </a:spcAft>
              <a:buFont typeface="Calibri" panose="020F0502020204030204" pitchFamily="34" charset="0"/>
              <a:buChar char="−"/>
            </a:pPr>
            <a:r>
              <a:rPr lang="en-US" dirty="0" smtClean="0"/>
              <a:t>Fourth level</a:t>
            </a:r>
            <a:endParaRPr lang="en-US" dirty="0"/>
          </a:p>
        </p:txBody>
      </p:sp>
      <p:pic>
        <p:nvPicPr>
          <p:cNvPr id="15" name="Picture 14" descr="PALS New logo.wm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27219" y="5272396"/>
            <a:ext cx="456406" cy="186707"/>
          </a:xfrm>
          <a:prstGeom prst="rect">
            <a:avLst/>
          </a:prstGeom>
        </p:spPr>
      </p:pic>
      <p:sp>
        <p:nvSpPr>
          <p:cNvPr id="7" name="Title 10"/>
          <p:cNvSpPr>
            <a:spLocks noGrp="1"/>
          </p:cNvSpPr>
          <p:nvPr>
            <p:ph type="title"/>
          </p:nvPr>
        </p:nvSpPr>
        <p:spPr>
          <a:xfrm>
            <a:off x="0" y="448056"/>
            <a:ext cx="5120640" cy="685800"/>
          </a:xfrm>
          <a:prstGeom prst="rect">
            <a:avLst/>
          </a:prstGeom>
        </p:spPr>
        <p:txBody>
          <a:bodyPr lIns="457200" tIns="0" rIns="0" bIns="0" anchor="ctr"/>
          <a:lstStyle>
            <a:lvl1pPr algn="l">
              <a:defRPr lang="en-US" sz="2000" dirty="0">
                <a:solidFill>
                  <a:srgbClr val="FFFFFF"/>
                </a:solidFill>
              </a:defRPr>
            </a:lvl1pPr>
          </a:lstStyle>
          <a:p>
            <a:pPr marL="0" lvl="0" algn="l"/>
            <a:r>
              <a:rPr lang="en-US" dirty="0" smtClean="0"/>
              <a:t>Click to edit Master title style</a:t>
            </a:r>
            <a:endParaRPr lang="en-US" dirty="0"/>
          </a:p>
        </p:txBody>
      </p:sp>
      <p:sp>
        <p:nvSpPr>
          <p:cNvPr id="6" name="TextBox 5"/>
          <p:cNvSpPr txBox="1"/>
          <p:nvPr userDrawn="1"/>
        </p:nvSpPr>
        <p:spPr>
          <a:xfrm>
            <a:off x="8738755" y="5456078"/>
            <a:ext cx="367864" cy="230832"/>
          </a:xfrm>
          <a:prstGeom prst="rect">
            <a:avLst/>
          </a:prstGeom>
          <a:noFill/>
        </p:spPr>
        <p:txBody>
          <a:bodyPr wrap="square" lIns="0" rIns="0" rtlCol="0">
            <a:spAutoFit/>
          </a:bodyPr>
          <a:lstStyle/>
          <a:p>
            <a:pPr algn="ctr"/>
            <a:fld id="{1982EC46-0FAE-48B5-A5A0-216D282A633F}" type="slidenum">
              <a:rPr lang="en-US" sz="900" smtClean="0"/>
              <a:pPr algn="ctr"/>
              <a:t>‹#›</a:t>
            </a:fld>
            <a:endParaRPr lang="en-US" sz="900" dirty="0"/>
          </a:p>
        </p:txBody>
      </p:sp>
    </p:spTree>
    <p:extLst>
      <p:ext uri="{BB962C8B-B14F-4D97-AF65-F5344CB8AC3E}">
        <p14:creationId xmlns:p14="http://schemas.microsoft.com/office/powerpoint/2010/main" val="252283198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7" name="Title 10"/>
          <p:cNvSpPr>
            <a:spLocks noGrp="1"/>
          </p:cNvSpPr>
          <p:nvPr>
            <p:ph type="title"/>
          </p:nvPr>
        </p:nvSpPr>
        <p:spPr>
          <a:xfrm>
            <a:off x="0" y="448056"/>
            <a:ext cx="5120640" cy="685800"/>
          </a:xfrm>
          <a:prstGeom prst="rect">
            <a:avLst/>
          </a:prstGeom>
        </p:spPr>
        <p:txBody>
          <a:bodyPr lIns="457200" tIns="0" rIns="0" bIns="0" anchor="ctr"/>
          <a:lstStyle>
            <a:lvl1pPr algn="l">
              <a:defRPr lang="en-US" sz="2000" dirty="0">
                <a:solidFill>
                  <a:srgbClr val="FFFFFF"/>
                </a:solidFill>
              </a:defRPr>
            </a:lvl1pPr>
          </a:lstStyle>
          <a:p>
            <a:pPr marL="0" lvl="0" algn="l"/>
            <a:r>
              <a:rPr lang="en-US" dirty="0" smtClean="0"/>
              <a:t>Click to edit Master title style</a:t>
            </a:r>
            <a:endParaRPr lang="en-US" dirty="0"/>
          </a:p>
        </p:txBody>
      </p:sp>
      <p:pic>
        <p:nvPicPr>
          <p:cNvPr id="15" name="Picture 14" descr="PALS New logo.wm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27219" y="5272396"/>
            <a:ext cx="456406" cy="186707"/>
          </a:xfrm>
          <a:prstGeom prst="rect">
            <a:avLst/>
          </a:prstGeom>
          <a:ln>
            <a:noFill/>
            <a:tailEnd type="triangle"/>
          </a:ln>
        </p:spPr>
      </p:pic>
      <p:sp>
        <p:nvSpPr>
          <p:cNvPr id="39" name="TextBox 38"/>
          <p:cNvSpPr txBox="1"/>
          <p:nvPr userDrawn="1"/>
        </p:nvSpPr>
        <p:spPr>
          <a:xfrm>
            <a:off x="8738755" y="5456078"/>
            <a:ext cx="367864" cy="230832"/>
          </a:xfrm>
          <a:prstGeom prst="rect">
            <a:avLst/>
          </a:prstGeom>
          <a:noFill/>
        </p:spPr>
        <p:txBody>
          <a:bodyPr wrap="square" lIns="0" rIns="0" rtlCol="0">
            <a:spAutoFit/>
          </a:bodyPr>
          <a:lstStyle/>
          <a:p>
            <a:pPr algn="ctr"/>
            <a:fld id="{1982EC46-0FAE-48B5-A5A0-216D282A633F}" type="slidenum">
              <a:rPr lang="en-US" sz="900" smtClean="0"/>
              <a:pPr algn="ctr"/>
              <a:t>‹#›</a:t>
            </a:fld>
            <a:endParaRPr lang="en-US" sz="900" dirty="0"/>
          </a:p>
        </p:txBody>
      </p:sp>
      <p:sp>
        <p:nvSpPr>
          <p:cNvPr id="40" name="Rounded Rectangle 39"/>
          <p:cNvSpPr/>
          <p:nvPr userDrawn="1"/>
        </p:nvSpPr>
        <p:spPr>
          <a:xfrm>
            <a:off x="460375" y="1427163"/>
            <a:ext cx="8223250" cy="1695390"/>
          </a:xfrm>
          <a:prstGeom prst="roundRect">
            <a:avLst>
              <a:gd name="adj" fmla="val 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a:p>
        </p:txBody>
      </p:sp>
      <p:sp>
        <p:nvSpPr>
          <p:cNvPr id="41" name="Rounded Rectangle 40"/>
          <p:cNvSpPr/>
          <p:nvPr userDrawn="1"/>
        </p:nvSpPr>
        <p:spPr>
          <a:xfrm>
            <a:off x="576728" y="1506320"/>
            <a:ext cx="8000537" cy="1547475"/>
          </a:xfrm>
          <a:prstGeom prst="roundRect">
            <a:avLst>
              <a:gd name="adj" fmla="val 0"/>
            </a:avLst>
          </a:prstGeom>
          <a:solidFill>
            <a:schemeClr val="bg1"/>
          </a:solidFill>
          <a:ln w="9525">
            <a:solidFill>
              <a:schemeClr val="accent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defTabSz="761970">
              <a:buFont typeface="Arial" panose="020B0604020202020204" pitchFamily="34" charset="0"/>
              <a:buChar char="•"/>
            </a:pPr>
            <a:endParaRPr lang="en-US" sz="1000" dirty="0">
              <a:solidFill>
                <a:schemeClr val="tx1"/>
              </a:solidFill>
            </a:endParaRPr>
          </a:p>
        </p:txBody>
      </p:sp>
      <p:sp>
        <p:nvSpPr>
          <p:cNvPr id="42" name="Rounded Rectangle 41"/>
          <p:cNvSpPr/>
          <p:nvPr userDrawn="1"/>
        </p:nvSpPr>
        <p:spPr>
          <a:xfrm>
            <a:off x="460375" y="3413344"/>
            <a:ext cx="3965291" cy="1131875"/>
          </a:xfrm>
          <a:prstGeom prst="roundRect">
            <a:avLst>
              <a:gd name="adj" fmla="val 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a:p>
        </p:txBody>
      </p:sp>
      <p:sp>
        <p:nvSpPr>
          <p:cNvPr id="43" name="Rectangle 42"/>
          <p:cNvSpPr/>
          <p:nvPr userDrawn="1"/>
        </p:nvSpPr>
        <p:spPr>
          <a:xfrm>
            <a:off x="567215" y="3811152"/>
            <a:ext cx="1105348" cy="320040"/>
          </a:xfrm>
          <a:prstGeom prst="rect">
            <a:avLst/>
          </a:prstGeom>
          <a:solidFill>
            <a:schemeClr val="bg1"/>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defTabSz="761970">
              <a:lnSpc>
                <a:spcPts val="1333"/>
              </a:lnSpc>
            </a:pPr>
            <a:r>
              <a:rPr lang="en-US" sz="1100" b="1" dirty="0">
                <a:solidFill>
                  <a:srgbClr val="000000"/>
                </a:solidFill>
              </a:rPr>
              <a:t>Prepared </a:t>
            </a:r>
            <a:r>
              <a:rPr lang="en-US" sz="1100" b="1" dirty="0" smtClean="0">
                <a:solidFill>
                  <a:srgbClr val="000000"/>
                </a:solidFill>
              </a:rPr>
              <a:t>by</a:t>
            </a:r>
            <a:endParaRPr lang="en-US" sz="1100" b="1" dirty="0">
              <a:solidFill>
                <a:srgbClr val="000000"/>
              </a:solidFill>
            </a:endParaRPr>
          </a:p>
        </p:txBody>
      </p:sp>
      <p:sp>
        <p:nvSpPr>
          <p:cNvPr id="44" name="Rectangle 43"/>
          <p:cNvSpPr/>
          <p:nvPr userDrawn="1"/>
        </p:nvSpPr>
        <p:spPr>
          <a:xfrm>
            <a:off x="567215" y="4174127"/>
            <a:ext cx="1105348" cy="320040"/>
          </a:xfrm>
          <a:prstGeom prst="rect">
            <a:avLst/>
          </a:prstGeom>
          <a:solidFill>
            <a:schemeClr val="bg1"/>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defTabSz="761970">
              <a:lnSpc>
                <a:spcPts val="1333"/>
              </a:lnSpc>
            </a:pPr>
            <a:r>
              <a:rPr lang="en-US" sz="1100" b="1" dirty="0">
                <a:solidFill>
                  <a:srgbClr val="000000"/>
                </a:solidFill>
              </a:rPr>
              <a:t>Role</a:t>
            </a:r>
          </a:p>
        </p:txBody>
      </p:sp>
      <p:sp>
        <p:nvSpPr>
          <p:cNvPr id="45" name="Rectangle 44"/>
          <p:cNvSpPr/>
          <p:nvPr userDrawn="1"/>
        </p:nvSpPr>
        <p:spPr>
          <a:xfrm>
            <a:off x="1697217" y="3811152"/>
            <a:ext cx="2629830" cy="320040"/>
          </a:xfrm>
          <a:prstGeom prst="rect">
            <a:avLst/>
          </a:prstGeom>
          <a:solidFill>
            <a:schemeClr val="bg1"/>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defTabSz="761970">
              <a:lnSpc>
                <a:spcPts val="1333"/>
              </a:lnSpc>
            </a:pPr>
            <a:r>
              <a:rPr lang="en-US" sz="1000" dirty="0" smtClean="0">
                <a:solidFill>
                  <a:srgbClr val="000000"/>
                </a:solidFill>
              </a:rPr>
              <a:t> </a:t>
            </a:r>
            <a:endParaRPr lang="en-US" sz="1000" dirty="0">
              <a:solidFill>
                <a:srgbClr val="000000"/>
              </a:solidFill>
            </a:endParaRPr>
          </a:p>
        </p:txBody>
      </p:sp>
      <p:sp>
        <p:nvSpPr>
          <p:cNvPr id="46" name="Rectangle 45"/>
          <p:cNvSpPr/>
          <p:nvPr userDrawn="1"/>
        </p:nvSpPr>
        <p:spPr>
          <a:xfrm>
            <a:off x="1697217" y="4174127"/>
            <a:ext cx="2629830" cy="320040"/>
          </a:xfrm>
          <a:prstGeom prst="rect">
            <a:avLst/>
          </a:prstGeom>
          <a:solidFill>
            <a:schemeClr val="bg1"/>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defTabSz="761970">
              <a:lnSpc>
                <a:spcPts val="1333"/>
              </a:lnSpc>
            </a:pPr>
            <a:endParaRPr lang="en-US" sz="1000" dirty="0">
              <a:solidFill>
                <a:srgbClr val="000000"/>
              </a:solidFill>
            </a:endParaRPr>
          </a:p>
        </p:txBody>
      </p:sp>
      <p:sp>
        <p:nvSpPr>
          <p:cNvPr id="47" name="Rounded Rectangle 46"/>
          <p:cNvSpPr/>
          <p:nvPr userDrawn="1"/>
        </p:nvSpPr>
        <p:spPr>
          <a:xfrm>
            <a:off x="4718334" y="3413344"/>
            <a:ext cx="3965291" cy="1131875"/>
          </a:xfrm>
          <a:prstGeom prst="roundRect">
            <a:avLst>
              <a:gd name="adj" fmla="val 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a:p>
        </p:txBody>
      </p:sp>
      <p:sp>
        <p:nvSpPr>
          <p:cNvPr id="48" name="Rectangle 47"/>
          <p:cNvSpPr/>
          <p:nvPr userDrawn="1"/>
        </p:nvSpPr>
        <p:spPr>
          <a:xfrm>
            <a:off x="4825174" y="3811152"/>
            <a:ext cx="1105348" cy="320040"/>
          </a:xfrm>
          <a:prstGeom prst="rect">
            <a:avLst/>
          </a:prstGeom>
          <a:solidFill>
            <a:schemeClr val="bg1"/>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defTabSz="761970">
              <a:lnSpc>
                <a:spcPts val="1333"/>
              </a:lnSpc>
            </a:pPr>
            <a:r>
              <a:rPr lang="en-US" sz="1100" b="1" dirty="0">
                <a:solidFill>
                  <a:srgbClr val="000000"/>
                </a:solidFill>
              </a:rPr>
              <a:t>Reviewed </a:t>
            </a:r>
            <a:r>
              <a:rPr lang="en-US" sz="1100" b="1" dirty="0" smtClean="0">
                <a:solidFill>
                  <a:srgbClr val="000000"/>
                </a:solidFill>
              </a:rPr>
              <a:t>by</a:t>
            </a:r>
            <a:endParaRPr lang="en-US" sz="1100" b="1" dirty="0">
              <a:solidFill>
                <a:srgbClr val="000000"/>
              </a:solidFill>
            </a:endParaRPr>
          </a:p>
        </p:txBody>
      </p:sp>
      <p:sp>
        <p:nvSpPr>
          <p:cNvPr id="49" name="Rectangle 48"/>
          <p:cNvSpPr/>
          <p:nvPr userDrawn="1"/>
        </p:nvSpPr>
        <p:spPr>
          <a:xfrm>
            <a:off x="4825174" y="4174127"/>
            <a:ext cx="1105348" cy="320040"/>
          </a:xfrm>
          <a:prstGeom prst="rect">
            <a:avLst/>
          </a:prstGeom>
          <a:solidFill>
            <a:schemeClr val="bg1"/>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defTabSz="761970">
              <a:lnSpc>
                <a:spcPts val="1333"/>
              </a:lnSpc>
            </a:pPr>
            <a:r>
              <a:rPr lang="en-US" sz="1100" b="1" dirty="0">
                <a:solidFill>
                  <a:srgbClr val="000000"/>
                </a:solidFill>
              </a:rPr>
              <a:t>Role</a:t>
            </a:r>
          </a:p>
        </p:txBody>
      </p:sp>
      <p:sp>
        <p:nvSpPr>
          <p:cNvPr id="50" name="Rectangle 49"/>
          <p:cNvSpPr/>
          <p:nvPr userDrawn="1"/>
        </p:nvSpPr>
        <p:spPr>
          <a:xfrm>
            <a:off x="5955176" y="3811152"/>
            <a:ext cx="2629830" cy="320040"/>
          </a:xfrm>
          <a:prstGeom prst="rect">
            <a:avLst/>
          </a:prstGeom>
          <a:solidFill>
            <a:schemeClr val="bg1"/>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defTabSz="761970">
              <a:lnSpc>
                <a:spcPts val="1333"/>
              </a:lnSpc>
            </a:pPr>
            <a:endParaRPr lang="en-US" sz="1000" dirty="0">
              <a:solidFill>
                <a:srgbClr val="000000"/>
              </a:solidFill>
            </a:endParaRPr>
          </a:p>
        </p:txBody>
      </p:sp>
      <p:sp>
        <p:nvSpPr>
          <p:cNvPr id="51" name="Rectangle 50"/>
          <p:cNvSpPr/>
          <p:nvPr userDrawn="1"/>
        </p:nvSpPr>
        <p:spPr>
          <a:xfrm>
            <a:off x="5955176" y="4174127"/>
            <a:ext cx="2629830" cy="320040"/>
          </a:xfrm>
          <a:prstGeom prst="rect">
            <a:avLst/>
          </a:prstGeom>
          <a:solidFill>
            <a:schemeClr val="bg1"/>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defTabSz="761970">
              <a:lnSpc>
                <a:spcPts val="1333"/>
              </a:lnSpc>
            </a:pPr>
            <a:endParaRPr lang="en-US" sz="1000" dirty="0">
              <a:solidFill>
                <a:srgbClr val="000000"/>
              </a:solidFill>
            </a:endParaRPr>
          </a:p>
        </p:txBody>
      </p:sp>
      <p:sp>
        <p:nvSpPr>
          <p:cNvPr id="52" name="Content Placeholder 4"/>
          <p:cNvSpPr>
            <a:spLocks noGrp="1"/>
          </p:cNvSpPr>
          <p:nvPr>
            <p:ph sz="quarter" idx="23"/>
          </p:nvPr>
        </p:nvSpPr>
        <p:spPr>
          <a:xfrm>
            <a:off x="576728" y="1514967"/>
            <a:ext cx="8000537" cy="1538828"/>
          </a:xfrm>
          <a:prstGeom prst="rect">
            <a:avLst/>
          </a:prstGeom>
        </p:spPr>
        <p:txBody>
          <a:bodyPr anchor="ctr"/>
          <a:lstStyle>
            <a:lvl1pPr marL="171450" indent="-171450" algn="l" defTabSz="761970" rtl="0" eaLnBrk="1" latinLnBrk="0" hangingPunct="1">
              <a:buFont typeface="Arial" panose="020B0604020202020204" pitchFamily="34" charset="0"/>
              <a:buChar char="•"/>
              <a:defRPr lang="en-US" sz="1200" kern="1200" dirty="0" smtClean="0">
                <a:solidFill>
                  <a:schemeClr val="tx1"/>
                </a:solidFill>
                <a:latin typeface="+mn-lt"/>
                <a:ea typeface="+mn-ea"/>
                <a:cs typeface="+mn-cs"/>
              </a:defRPr>
            </a:lvl1pPr>
            <a:lvl2pPr marL="171450" indent="-171450" algn="l" defTabSz="761970" rtl="0" eaLnBrk="1" latinLnBrk="0" hangingPunct="1">
              <a:buFont typeface="Arial" panose="020B0604020202020204" pitchFamily="34" charset="0"/>
              <a:buChar char="•"/>
              <a:defRPr lang="en-US" sz="1000" kern="1200" dirty="0" smtClean="0">
                <a:solidFill>
                  <a:schemeClr val="tx1"/>
                </a:solidFill>
                <a:latin typeface="+mn-lt"/>
                <a:ea typeface="+mn-ea"/>
                <a:cs typeface="+mn-cs"/>
              </a:defRPr>
            </a:lvl2pPr>
            <a:lvl3pPr marL="171450" indent="-171450" algn="l" defTabSz="761970" rtl="0" eaLnBrk="1" latinLnBrk="0" hangingPunct="1">
              <a:buFont typeface="Arial" panose="020B0604020202020204" pitchFamily="34" charset="0"/>
              <a:buChar char="•"/>
              <a:defRPr lang="en-US" sz="1000" kern="1200" dirty="0" smtClean="0">
                <a:solidFill>
                  <a:schemeClr val="tx1"/>
                </a:solidFill>
                <a:latin typeface="+mn-lt"/>
                <a:ea typeface="+mn-ea"/>
                <a:cs typeface="+mn-cs"/>
              </a:defRPr>
            </a:lvl3pPr>
            <a:lvl4pPr marL="171450" indent="-171450" algn="l" defTabSz="761970" rtl="0" eaLnBrk="1" latinLnBrk="0" hangingPunct="1">
              <a:buFont typeface="Arial" panose="020B0604020202020204" pitchFamily="34" charset="0"/>
              <a:buChar char="•"/>
              <a:defRPr lang="en-US" sz="1000" kern="1200" dirty="0" smtClean="0">
                <a:solidFill>
                  <a:schemeClr val="tx1"/>
                </a:solidFill>
                <a:latin typeface="+mn-lt"/>
                <a:ea typeface="+mn-ea"/>
                <a:cs typeface="+mn-cs"/>
              </a:defRPr>
            </a:lvl4pPr>
            <a:lvl5pPr marL="171450" indent="-171450" algn="l" defTabSz="761970" rtl="0" eaLnBrk="1" latinLnBrk="0" hangingPunct="1">
              <a:buFont typeface="Arial" panose="020B0604020202020204" pitchFamily="34" charset="0"/>
              <a:buChar char="•"/>
              <a:defRPr lang="en-US" sz="1000" kern="1200" dirty="0">
                <a:solidFill>
                  <a:schemeClr val="tx1"/>
                </a:solidFill>
                <a:latin typeface="+mn-lt"/>
                <a:ea typeface="+mn-ea"/>
                <a:cs typeface="+mn-cs"/>
              </a:defRPr>
            </a:lvl5pPr>
          </a:lstStyle>
          <a:p>
            <a:pPr lvl="0"/>
            <a:r>
              <a:rPr lang="en-US" dirty="0" smtClean="0"/>
              <a:t>Click to edit Master text styles</a:t>
            </a:r>
          </a:p>
        </p:txBody>
      </p:sp>
      <p:sp>
        <p:nvSpPr>
          <p:cNvPr id="53" name="Text Placeholder 35"/>
          <p:cNvSpPr>
            <a:spLocks noGrp="1"/>
          </p:cNvSpPr>
          <p:nvPr>
            <p:ph type="body" sz="quarter" idx="24"/>
          </p:nvPr>
        </p:nvSpPr>
        <p:spPr>
          <a:xfrm>
            <a:off x="1702083" y="3847728"/>
            <a:ext cx="2587977" cy="246888"/>
          </a:xfrm>
          <a:prstGeom prst="rect">
            <a:avLst/>
          </a:prstGeom>
        </p:spPr>
        <p:txBody>
          <a:bodyPr anchor="ctr"/>
          <a:lstStyle>
            <a:lvl1pPr marL="0" indent="0" algn="l" defTabSz="761970" rtl="0" eaLnBrk="1" latinLnBrk="0" hangingPunct="1">
              <a:buFont typeface="Arial" panose="020B0604020202020204" pitchFamily="34" charset="0"/>
              <a:buNone/>
              <a:defRPr lang="en-US" sz="1100" kern="1200" dirty="0" smtClean="0">
                <a:solidFill>
                  <a:schemeClr val="tx1"/>
                </a:solidFill>
                <a:latin typeface="+mn-lt"/>
                <a:ea typeface="+mn-ea"/>
                <a:cs typeface="+mn-cs"/>
              </a:defRPr>
            </a:lvl1pPr>
            <a:lvl2pPr marL="0" indent="0" algn="l" defTabSz="761970" rtl="0" eaLnBrk="1" latinLnBrk="0" hangingPunct="1">
              <a:buFont typeface="Arial" panose="020B0604020202020204" pitchFamily="34" charset="0"/>
              <a:buNone/>
              <a:defRPr lang="en-US" sz="1000" kern="1200" dirty="0" smtClean="0">
                <a:solidFill>
                  <a:schemeClr val="tx1"/>
                </a:solidFill>
                <a:latin typeface="+mn-lt"/>
                <a:ea typeface="+mn-ea"/>
                <a:cs typeface="+mn-cs"/>
              </a:defRPr>
            </a:lvl2pPr>
            <a:lvl3pPr marL="0" indent="0" algn="l" defTabSz="761970" rtl="0" eaLnBrk="1" latinLnBrk="0" hangingPunct="1">
              <a:buFont typeface="Arial" panose="020B0604020202020204" pitchFamily="34" charset="0"/>
              <a:buNone/>
              <a:defRPr lang="en-US" sz="1000" kern="1200" dirty="0" smtClean="0">
                <a:solidFill>
                  <a:schemeClr val="tx1"/>
                </a:solidFill>
                <a:latin typeface="+mn-lt"/>
                <a:ea typeface="+mn-ea"/>
                <a:cs typeface="+mn-cs"/>
              </a:defRPr>
            </a:lvl3pPr>
            <a:lvl4pPr marL="0" indent="0" algn="l" defTabSz="761970" rtl="0" eaLnBrk="1" latinLnBrk="0" hangingPunct="1">
              <a:buFont typeface="Arial" panose="020B0604020202020204" pitchFamily="34" charset="0"/>
              <a:buNone/>
              <a:defRPr lang="en-US" sz="1000" kern="1200" dirty="0" smtClean="0">
                <a:solidFill>
                  <a:schemeClr val="tx1"/>
                </a:solidFill>
                <a:latin typeface="+mn-lt"/>
                <a:ea typeface="+mn-ea"/>
                <a:cs typeface="+mn-cs"/>
              </a:defRPr>
            </a:lvl4pPr>
            <a:lvl5pPr marL="0" indent="0" algn="l" defTabSz="761970" rtl="0" eaLnBrk="1" latinLnBrk="0" hangingPunct="1">
              <a:buFont typeface="Arial" panose="020B0604020202020204" pitchFamily="34" charset="0"/>
              <a:buNone/>
              <a:defRPr lang="en-US" sz="1000" kern="1200" dirty="0">
                <a:solidFill>
                  <a:schemeClr val="tx1"/>
                </a:solidFill>
                <a:latin typeface="+mn-lt"/>
                <a:ea typeface="+mn-ea"/>
                <a:cs typeface="+mn-cs"/>
              </a:defRPr>
            </a:lvl5pPr>
          </a:lstStyle>
          <a:p>
            <a:pPr lvl="0"/>
            <a:r>
              <a:rPr lang="en-US" dirty="0" smtClean="0"/>
              <a:t>Click to edit Master text</a:t>
            </a:r>
            <a:endParaRPr lang="en-US" dirty="0"/>
          </a:p>
        </p:txBody>
      </p:sp>
      <p:sp>
        <p:nvSpPr>
          <p:cNvPr id="54" name="Text Placeholder 35"/>
          <p:cNvSpPr>
            <a:spLocks noGrp="1"/>
          </p:cNvSpPr>
          <p:nvPr>
            <p:ph type="body" sz="quarter" idx="25"/>
          </p:nvPr>
        </p:nvSpPr>
        <p:spPr>
          <a:xfrm>
            <a:off x="1702083" y="4211278"/>
            <a:ext cx="2587977" cy="245738"/>
          </a:xfrm>
          <a:prstGeom prst="rect">
            <a:avLst/>
          </a:prstGeom>
        </p:spPr>
        <p:txBody>
          <a:bodyPr anchor="ctr"/>
          <a:lstStyle>
            <a:lvl1pPr marL="0" indent="0" algn="l" defTabSz="761970" rtl="0" eaLnBrk="1" latinLnBrk="0" hangingPunct="1">
              <a:buFont typeface="Arial" panose="020B0604020202020204" pitchFamily="34" charset="0"/>
              <a:buNone/>
              <a:defRPr lang="en-US" sz="1100" kern="1200" dirty="0" smtClean="0">
                <a:solidFill>
                  <a:schemeClr val="tx1"/>
                </a:solidFill>
                <a:latin typeface="+mn-lt"/>
                <a:ea typeface="+mn-ea"/>
                <a:cs typeface="+mn-cs"/>
              </a:defRPr>
            </a:lvl1pPr>
            <a:lvl2pPr marL="0" indent="0" algn="l" defTabSz="761970" rtl="0" eaLnBrk="1" latinLnBrk="0" hangingPunct="1">
              <a:buFont typeface="Arial" panose="020B0604020202020204" pitchFamily="34" charset="0"/>
              <a:buNone/>
              <a:defRPr lang="en-US" sz="1000" kern="1200" dirty="0" smtClean="0">
                <a:solidFill>
                  <a:schemeClr val="tx1"/>
                </a:solidFill>
                <a:latin typeface="+mn-lt"/>
                <a:ea typeface="+mn-ea"/>
                <a:cs typeface="+mn-cs"/>
              </a:defRPr>
            </a:lvl2pPr>
            <a:lvl3pPr marL="0" indent="0" algn="l" defTabSz="761970" rtl="0" eaLnBrk="1" latinLnBrk="0" hangingPunct="1">
              <a:buFont typeface="Arial" panose="020B0604020202020204" pitchFamily="34" charset="0"/>
              <a:buNone/>
              <a:defRPr lang="en-US" sz="1000" kern="1200" dirty="0" smtClean="0">
                <a:solidFill>
                  <a:schemeClr val="tx1"/>
                </a:solidFill>
                <a:latin typeface="+mn-lt"/>
                <a:ea typeface="+mn-ea"/>
                <a:cs typeface="+mn-cs"/>
              </a:defRPr>
            </a:lvl3pPr>
            <a:lvl4pPr marL="0" indent="0" algn="l" defTabSz="761970" rtl="0" eaLnBrk="1" latinLnBrk="0" hangingPunct="1">
              <a:buFont typeface="Arial" panose="020B0604020202020204" pitchFamily="34" charset="0"/>
              <a:buNone/>
              <a:defRPr lang="en-US" sz="1000" kern="1200" dirty="0" smtClean="0">
                <a:solidFill>
                  <a:schemeClr val="tx1"/>
                </a:solidFill>
                <a:latin typeface="+mn-lt"/>
                <a:ea typeface="+mn-ea"/>
                <a:cs typeface="+mn-cs"/>
              </a:defRPr>
            </a:lvl4pPr>
            <a:lvl5pPr marL="0" indent="0" algn="l" defTabSz="761970" rtl="0" eaLnBrk="1" latinLnBrk="0" hangingPunct="1">
              <a:buFont typeface="Arial" panose="020B0604020202020204" pitchFamily="34" charset="0"/>
              <a:buNone/>
              <a:defRPr lang="en-US" sz="1000" kern="1200" dirty="0">
                <a:solidFill>
                  <a:schemeClr val="tx1"/>
                </a:solidFill>
                <a:latin typeface="+mn-lt"/>
                <a:ea typeface="+mn-ea"/>
                <a:cs typeface="+mn-cs"/>
              </a:defRPr>
            </a:lvl5pPr>
          </a:lstStyle>
          <a:p>
            <a:pPr lvl="0"/>
            <a:r>
              <a:rPr lang="en-US" dirty="0" smtClean="0"/>
              <a:t>Click to edit Master text</a:t>
            </a:r>
            <a:endParaRPr lang="en-US" dirty="0"/>
          </a:p>
        </p:txBody>
      </p:sp>
      <p:sp>
        <p:nvSpPr>
          <p:cNvPr id="55" name="Text Placeholder 35"/>
          <p:cNvSpPr>
            <a:spLocks noGrp="1"/>
          </p:cNvSpPr>
          <p:nvPr>
            <p:ph type="body" sz="quarter" idx="26"/>
          </p:nvPr>
        </p:nvSpPr>
        <p:spPr>
          <a:xfrm>
            <a:off x="5960042" y="3847728"/>
            <a:ext cx="2589598" cy="246888"/>
          </a:xfrm>
          <a:prstGeom prst="rect">
            <a:avLst/>
          </a:prstGeom>
        </p:spPr>
        <p:txBody>
          <a:bodyPr anchor="ctr"/>
          <a:lstStyle>
            <a:lvl1pPr marL="0" indent="0" algn="l" defTabSz="761970" rtl="0" eaLnBrk="1" latinLnBrk="0" hangingPunct="1">
              <a:buFont typeface="Arial" panose="020B0604020202020204" pitchFamily="34" charset="0"/>
              <a:buNone/>
              <a:defRPr lang="en-US" sz="1100" kern="1200" dirty="0" smtClean="0">
                <a:solidFill>
                  <a:schemeClr val="tx1"/>
                </a:solidFill>
                <a:latin typeface="+mn-lt"/>
                <a:ea typeface="+mn-ea"/>
                <a:cs typeface="+mn-cs"/>
              </a:defRPr>
            </a:lvl1pPr>
            <a:lvl2pPr marL="0" indent="0" algn="l" defTabSz="761970" rtl="0" eaLnBrk="1" latinLnBrk="0" hangingPunct="1">
              <a:buFont typeface="Arial" panose="020B0604020202020204" pitchFamily="34" charset="0"/>
              <a:buNone/>
              <a:defRPr lang="en-US" sz="1000" kern="1200" dirty="0" smtClean="0">
                <a:solidFill>
                  <a:schemeClr val="tx1"/>
                </a:solidFill>
                <a:latin typeface="+mn-lt"/>
                <a:ea typeface="+mn-ea"/>
                <a:cs typeface="+mn-cs"/>
              </a:defRPr>
            </a:lvl2pPr>
            <a:lvl3pPr marL="0" indent="0" algn="l" defTabSz="761970" rtl="0" eaLnBrk="1" latinLnBrk="0" hangingPunct="1">
              <a:buFont typeface="Arial" panose="020B0604020202020204" pitchFamily="34" charset="0"/>
              <a:buNone/>
              <a:defRPr lang="en-US" sz="1000" kern="1200" dirty="0" smtClean="0">
                <a:solidFill>
                  <a:schemeClr val="tx1"/>
                </a:solidFill>
                <a:latin typeface="+mn-lt"/>
                <a:ea typeface="+mn-ea"/>
                <a:cs typeface="+mn-cs"/>
              </a:defRPr>
            </a:lvl3pPr>
            <a:lvl4pPr marL="0" indent="0" algn="l" defTabSz="761970" rtl="0" eaLnBrk="1" latinLnBrk="0" hangingPunct="1">
              <a:buFont typeface="Arial" panose="020B0604020202020204" pitchFamily="34" charset="0"/>
              <a:buNone/>
              <a:defRPr lang="en-US" sz="1000" kern="1200" dirty="0" smtClean="0">
                <a:solidFill>
                  <a:schemeClr val="tx1"/>
                </a:solidFill>
                <a:latin typeface="+mn-lt"/>
                <a:ea typeface="+mn-ea"/>
                <a:cs typeface="+mn-cs"/>
              </a:defRPr>
            </a:lvl4pPr>
            <a:lvl5pPr marL="0" indent="0" algn="l" defTabSz="761970" rtl="0" eaLnBrk="1" latinLnBrk="0" hangingPunct="1">
              <a:buFont typeface="Arial" panose="020B0604020202020204" pitchFamily="34" charset="0"/>
              <a:buNone/>
              <a:defRPr lang="en-US" sz="1000" kern="1200" dirty="0">
                <a:solidFill>
                  <a:schemeClr val="tx1"/>
                </a:solidFill>
                <a:latin typeface="+mn-lt"/>
                <a:ea typeface="+mn-ea"/>
                <a:cs typeface="+mn-cs"/>
              </a:defRPr>
            </a:lvl5pPr>
          </a:lstStyle>
          <a:p>
            <a:pPr lvl="0"/>
            <a:r>
              <a:rPr lang="en-US" dirty="0" smtClean="0"/>
              <a:t>Click to edit Master text</a:t>
            </a:r>
            <a:endParaRPr lang="en-US" dirty="0"/>
          </a:p>
        </p:txBody>
      </p:sp>
      <p:sp>
        <p:nvSpPr>
          <p:cNvPr id="56" name="Text Placeholder 35"/>
          <p:cNvSpPr>
            <a:spLocks noGrp="1"/>
          </p:cNvSpPr>
          <p:nvPr>
            <p:ph type="body" sz="quarter" idx="27"/>
          </p:nvPr>
        </p:nvSpPr>
        <p:spPr>
          <a:xfrm>
            <a:off x="5960042" y="4210703"/>
            <a:ext cx="2589598" cy="246888"/>
          </a:xfrm>
          <a:prstGeom prst="rect">
            <a:avLst/>
          </a:prstGeom>
        </p:spPr>
        <p:txBody>
          <a:bodyPr anchor="ctr"/>
          <a:lstStyle>
            <a:lvl1pPr marL="0" indent="0" algn="l" defTabSz="761970" rtl="0" eaLnBrk="1" latinLnBrk="0" hangingPunct="1">
              <a:buFont typeface="Arial" panose="020B0604020202020204" pitchFamily="34" charset="0"/>
              <a:buNone/>
              <a:defRPr lang="en-US" sz="1100" kern="1200" dirty="0" smtClean="0">
                <a:solidFill>
                  <a:schemeClr val="tx1"/>
                </a:solidFill>
                <a:latin typeface="+mn-lt"/>
                <a:ea typeface="+mn-ea"/>
                <a:cs typeface="+mn-cs"/>
              </a:defRPr>
            </a:lvl1pPr>
            <a:lvl2pPr marL="0" indent="0" algn="l" defTabSz="761970" rtl="0" eaLnBrk="1" latinLnBrk="0" hangingPunct="1">
              <a:buFont typeface="Arial" panose="020B0604020202020204" pitchFamily="34" charset="0"/>
              <a:buNone/>
              <a:defRPr lang="en-US" sz="1000" kern="1200" dirty="0" smtClean="0">
                <a:solidFill>
                  <a:schemeClr val="tx1"/>
                </a:solidFill>
                <a:latin typeface="+mn-lt"/>
                <a:ea typeface="+mn-ea"/>
                <a:cs typeface="+mn-cs"/>
              </a:defRPr>
            </a:lvl2pPr>
            <a:lvl3pPr marL="0" indent="0" algn="l" defTabSz="761970" rtl="0" eaLnBrk="1" latinLnBrk="0" hangingPunct="1">
              <a:buFont typeface="Arial" panose="020B0604020202020204" pitchFamily="34" charset="0"/>
              <a:buNone/>
              <a:defRPr lang="en-US" sz="1000" kern="1200" dirty="0" smtClean="0">
                <a:solidFill>
                  <a:schemeClr val="tx1"/>
                </a:solidFill>
                <a:latin typeface="+mn-lt"/>
                <a:ea typeface="+mn-ea"/>
                <a:cs typeface="+mn-cs"/>
              </a:defRPr>
            </a:lvl3pPr>
            <a:lvl4pPr marL="0" indent="0" algn="l" defTabSz="761970" rtl="0" eaLnBrk="1" latinLnBrk="0" hangingPunct="1">
              <a:buFont typeface="Arial" panose="020B0604020202020204" pitchFamily="34" charset="0"/>
              <a:buNone/>
              <a:defRPr lang="en-US" sz="1000" kern="1200" dirty="0" smtClean="0">
                <a:solidFill>
                  <a:schemeClr val="tx1"/>
                </a:solidFill>
                <a:latin typeface="+mn-lt"/>
                <a:ea typeface="+mn-ea"/>
                <a:cs typeface="+mn-cs"/>
              </a:defRPr>
            </a:lvl4pPr>
            <a:lvl5pPr marL="0" indent="0" algn="l" defTabSz="761970" rtl="0" eaLnBrk="1" latinLnBrk="0" hangingPunct="1">
              <a:buFont typeface="Arial" panose="020B0604020202020204" pitchFamily="34" charset="0"/>
              <a:buNone/>
              <a:defRPr lang="en-US" sz="1000" kern="1200" dirty="0">
                <a:solidFill>
                  <a:schemeClr val="tx1"/>
                </a:solidFill>
                <a:latin typeface="+mn-lt"/>
                <a:ea typeface="+mn-ea"/>
                <a:cs typeface="+mn-cs"/>
              </a:defRPr>
            </a:lvl5pPr>
          </a:lstStyle>
          <a:p>
            <a:pPr lvl="0"/>
            <a:r>
              <a:rPr lang="en-US" dirty="0" smtClean="0"/>
              <a:t>Click to edit Master text</a:t>
            </a:r>
            <a:endParaRPr lang="en-US" dirty="0"/>
          </a:p>
        </p:txBody>
      </p:sp>
      <p:sp>
        <p:nvSpPr>
          <p:cNvPr id="57" name="Content Placeholder 68"/>
          <p:cNvSpPr>
            <a:spLocks noGrp="1"/>
          </p:cNvSpPr>
          <p:nvPr>
            <p:ph sz="quarter" idx="28"/>
          </p:nvPr>
        </p:nvSpPr>
        <p:spPr>
          <a:xfrm>
            <a:off x="567215" y="3478032"/>
            <a:ext cx="3759832" cy="287480"/>
          </a:xfrm>
          <a:prstGeom prst="rect">
            <a:avLst/>
          </a:prstGeom>
        </p:spPr>
        <p:txBody>
          <a:bodyPr anchor="ctr"/>
          <a:lstStyle>
            <a:lvl1pPr marL="0" indent="0" algn="ctr" defTabSz="761970" rtl="0" eaLnBrk="1" latinLnBrk="0" hangingPunct="1">
              <a:buNone/>
              <a:defRPr lang="en-US" sz="1100" b="1" kern="1200" dirty="0" smtClean="0">
                <a:solidFill>
                  <a:prstClr val="white"/>
                </a:solidFill>
                <a:latin typeface="+mn-lt"/>
                <a:ea typeface="+mn-ea"/>
                <a:cs typeface="+mn-cs"/>
              </a:defRPr>
            </a:lvl1pPr>
            <a:lvl2pPr marL="0" algn="ctr" defTabSz="761970" rtl="0" eaLnBrk="1" latinLnBrk="0" hangingPunct="1">
              <a:defRPr lang="en-US" sz="1000" b="1" kern="1200" dirty="0" smtClean="0">
                <a:solidFill>
                  <a:prstClr val="white"/>
                </a:solidFill>
                <a:latin typeface="+mn-lt"/>
                <a:ea typeface="+mn-ea"/>
                <a:cs typeface="+mn-cs"/>
              </a:defRPr>
            </a:lvl2pPr>
            <a:lvl3pPr marL="0" algn="ctr" defTabSz="761970" rtl="0" eaLnBrk="1" latinLnBrk="0" hangingPunct="1">
              <a:defRPr lang="en-US" sz="1000" b="1" kern="1200" dirty="0" smtClean="0">
                <a:solidFill>
                  <a:prstClr val="white"/>
                </a:solidFill>
                <a:latin typeface="+mn-lt"/>
                <a:ea typeface="+mn-ea"/>
                <a:cs typeface="+mn-cs"/>
              </a:defRPr>
            </a:lvl3pPr>
            <a:lvl4pPr marL="0" algn="ctr" defTabSz="761970" rtl="0" eaLnBrk="1" latinLnBrk="0" hangingPunct="1">
              <a:defRPr lang="en-US" sz="1000" b="1" kern="1200" dirty="0" smtClean="0">
                <a:solidFill>
                  <a:prstClr val="white"/>
                </a:solidFill>
                <a:latin typeface="+mn-lt"/>
                <a:ea typeface="+mn-ea"/>
                <a:cs typeface="+mn-cs"/>
              </a:defRPr>
            </a:lvl4pPr>
            <a:lvl5pPr marL="0" algn="ctr" defTabSz="761970" rtl="0" eaLnBrk="1" latinLnBrk="0" hangingPunct="1">
              <a:defRPr lang="en-US" sz="1000" b="1" kern="1200" dirty="0">
                <a:solidFill>
                  <a:prstClr val="white"/>
                </a:solidFill>
                <a:latin typeface="+mn-lt"/>
                <a:ea typeface="+mn-ea"/>
                <a:cs typeface="+mn-cs"/>
              </a:defRPr>
            </a:lvl5pPr>
          </a:lstStyle>
          <a:p>
            <a:pPr lvl="0"/>
            <a:endParaRPr lang="en-US" dirty="0"/>
          </a:p>
        </p:txBody>
      </p:sp>
      <p:sp>
        <p:nvSpPr>
          <p:cNvPr id="58" name="Content Placeholder 68"/>
          <p:cNvSpPr>
            <a:spLocks noGrp="1"/>
          </p:cNvSpPr>
          <p:nvPr>
            <p:ph sz="quarter" idx="29"/>
          </p:nvPr>
        </p:nvSpPr>
        <p:spPr>
          <a:xfrm>
            <a:off x="4825174" y="3478032"/>
            <a:ext cx="3759832" cy="287480"/>
          </a:xfrm>
          <a:prstGeom prst="rect">
            <a:avLst/>
          </a:prstGeom>
        </p:spPr>
        <p:txBody>
          <a:bodyPr anchor="ctr"/>
          <a:lstStyle>
            <a:lvl1pPr marL="0" indent="0" algn="ctr" defTabSz="761970" rtl="0" eaLnBrk="1" latinLnBrk="0" hangingPunct="1">
              <a:buNone/>
              <a:defRPr lang="en-US" sz="1100" b="1" kern="1200" dirty="0" smtClean="0">
                <a:solidFill>
                  <a:prstClr val="white"/>
                </a:solidFill>
                <a:latin typeface="+mn-lt"/>
                <a:ea typeface="+mn-ea"/>
                <a:cs typeface="+mn-cs"/>
              </a:defRPr>
            </a:lvl1pPr>
            <a:lvl2pPr marL="0" algn="ctr" defTabSz="761970" rtl="0" eaLnBrk="1" latinLnBrk="0" hangingPunct="1">
              <a:defRPr lang="en-US" sz="1000" b="1" kern="1200" dirty="0" smtClean="0">
                <a:solidFill>
                  <a:prstClr val="white"/>
                </a:solidFill>
                <a:latin typeface="+mn-lt"/>
                <a:ea typeface="+mn-ea"/>
                <a:cs typeface="+mn-cs"/>
              </a:defRPr>
            </a:lvl2pPr>
            <a:lvl3pPr marL="0" algn="ctr" defTabSz="761970" rtl="0" eaLnBrk="1" latinLnBrk="0" hangingPunct="1">
              <a:defRPr lang="en-US" sz="1000" b="1" kern="1200" dirty="0" smtClean="0">
                <a:solidFill>
                  <a:prstClr val="white"/>
                </a:solidFill>
                <a:latin typeface="+mn-lt"/>
                <a:ea typeface="+mn-ea"/>
                <a:cs typeface="+mn-cs"/>
              </a:defRPr>
            </a:lvl3pPr>
            <a:lvl4pPr marL="0" algn="ctr" defTabSz="761970" rtl="0" eaLnBrk="1" latinLnBrk="0" hangingPunct="1">
              <a:defRPr lang="en-US" sz="1000" b="1" kern="1200" dirty="0" smtClean="0">
                <a:solidFill>
                  <a:prstClr val="white"/>
                </a:solidFill>
                <a:latin typeface="+mn-lt"/>
                <a:ea typeface="+mn-ea"/>
                <a:cs typeface="+mn-cs"/>
              </a:defRPr>
            </a:lvl4pPr>
            <a:lvl5pPr marL="0" algn="ctr" defTabSz="761970" rtl="0" eaLnBrk="1" latinLnBrk="0" hangingPunct="1">
              <a:defRPr lang="en-US" sz="1000" b="1" kern="1200" dirty="0">
                <a:solidFill>
                  <a:prstClr val="white"/>
                </a:solidFill>
                <a:latin typeface="+mn-lt"/>
                <a:ea typeface="+mn-ea"/>
                <a:cs typeface="+mn-cs"/>
              </a:defRPr>
            </a:lvl5pPr>
          </a:lstStyle>
          <a:p>
            <a:pPr lvl="0"/>
            <a:endParaRPr lang="en-US" dirty="0"/>
          </a:p>
        </p:txBody>
      </p:sp>
    </p:spTree>
    <p:extLst>
      <p:ext uri="{BB962C8B-B14F-4D97-AF65-F5344CB8AC3E}">
        <p14:creationId xmlns:p14="http://schemas.microsoft.com/office/powerpoint/2010/main" val="24561902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1_Section Header">
    <p:spTree>
      <p:nvGrpSpPr>
        <p:cNvPr id="1" name=""/>
        <p:cNvGrpSpPr/>
        <p:nvPr/>
      </p:nvGrpSpPr>
      <p:grpSpPr>
        <a:xfrm>
          <a:off x="0" y="0"/>
          <a:ext cx="0" cy="0"/>
          <a:chOff x="0" y="0"/>
          <a:chExt cx="0" cy="0"/>
        </a:xfrm>
      </p:grpSpPr>
      <p:sp>
        <p:nvSpPr>
          <p:cNvPr id="10" name="Rectangle 9"/>
          <p:cNvSpPr/>
          <p:nvPr userDrawn="1"/>
        </p:nvSpPr>
        <p:spPr>
          <a:xfrm>
            <a:off x="1" y="-1"/>
            <a:ext cx="9144000" cy="3629025"/>
          </a:xfrm>
          <a:prstGeom prst="rect">
            <a:avLst/>
          </a:prstGeom>
          <a:solidFill>
            <a:srgbClr val="0066B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dirty="0"/>
          </a:p>
        </p:txBody>
      </p:sp>
      <p:pic>
        <p:nvPicPr>
          <p:cNvPr id="21" name="Picture 20" descr="PALS New logo.wm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27219" y="5272396"/>
            <a:ext cx="456406" cy="186707"/>
          </a:xfrm>
          <a:prstGeom prst="rect">
            <a:avLst/>
          </a:prstGeom>
        </p:spPr>
      </p:pic>
      <p:sp>
        <p:nvSpPr>
          <p:cNvPr id="23" name="Freeform 22"/>
          <p:cNvSpPr/>
          <p:nvPr userDrawn="1"/>
        </p:nvSpPr>
        <p:spPr>
          <a:xfrm>
            <a:off x="1" y="2471458"/>
            <a:ext cx="8074890" cy="2289719"/>
          </a:xfrm>
          <a:custGeom>
            <a:avLst/>
            <a:gdLst>
              <a:gd name="connsiteX0" fmla="*/ 7379099 w 8074890"/>
              <a:gd name="connsiteY0" fmla="*/ 0 h 2289719"/>
              <a:gd name="connsiteX1" fmla="*/ 8074821 w 8074890"/>
              <a:gd name="connsiteY1" fmla="*/ 1153733 h 2289719"/>
              <a:gd name="connsiteX2" fmla="*/ 7366449 w 8074890"/>
              <a:gd name="connsiteY2" fmla="*/ 2289716 h 2289719"/>
              <a:gd name="connsiteX3" fmla="*/ 0 w 8074890"/>
              <a:gd name="connsiteY3" fmla="*/ 2289716 h 2289719"/>
              <a:gd name="connsiteX4" fmla="*/ 0 w 8074890"/>
              <a:gd name="connsiteY4" fmla="*/ 12056 h 2289719"/>
              <a:gd name="connsiteX5" fmla="*/ 7379099 w 8074890"/>
              <a:gd name="connsiteY5" fmla="*/ 0 h 2289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74890" h="2289719">
                <a:moveTo>
                  <a:pt x="7379099" y="0"/>
                </a:moveTo>
                <a:lnTo>
                  <a:pt x="8074821" y="1153733"/>
                </a:lnTo>
                <a:cubicBezTo>
                  <a:pt x="8082962" y="1142711"/>
                  <a:pt x="7369185" y="2291916"/>
                  <a:pt x="7366449" y="2289716"/>
                </a:cubicBezTo>
                <a:lnTo>
                  <a:pt x="0" y="2289716"/>
                </a:lnTo>
                <a:lnTo>
                  <a:pt x="0" y="12056"/>
                </a:lnTo>
                <a:lnTo>
                  <a:pt x="7379099" y="0"/>
                </a:lnTo>
                <a:close/>
              </a:path>
            </a:pathLst>
          </a:custGeom>
          <a:solidFill>
            <a:srgbClr val="138F91"/>
          </a:solidFill>
          <a:ln>
            <a:noFill/>
          </a:ln>
          <a:effectLst/>
        </p:spPr>
        <p:style>
          <a:lnRef idx="1">
            <a:schemeClr val="accent1"/>
          </a:lnRef>
          <a:fillRef idx="3">
            <a:schemeClr val="accent1"/>
          </a:fillRef>
          <a:effectRef idx="2">
            <a:schemeClr val="accent1"/>
          </a:effectRef>
          <a:fontRef idx="minor">
            <a:schemeClr val="lt1"/>
          </a:fontRef>
        </p:style>
        <p:txBody>
          <a:bodyPr wrap="square" lIns="3657600" tIns="0" rIns="0" bIns="0" rtlCol="0" anchor="ctr">
            <a:noAutofit/>
          </a:bodyPr>
          <a:lstStyle/>
          <a:p>
            <a:pPr>
              <a:spcAft>
                <a:spcPts val="500"/>
              </a:spcAft>
            </a:pPr>
            <a:endParaRPr lang="en-US" sz="2000" dirty="0">
              <a:solidFill>
                <a:schemeClr val="bg1"/>
              </a:solidFill>
              <a:latin typeface="Minion Pro"/>
              <a:cs typeface="Minion Pro"/>
            </a:endParaRPr>
          </a:p>
        </p:txBody>
      </p:sp>
      <p:sp>
        <p:nvSpPr>
          <p:cNvPr id="16" name="Title 2"/>
          <p:cNvSpPr>
            <a:spLocks noGrp="1"/>
          </p:cNvSpPr>
          <p:nvPr>
            <p:ph type="title"/>
          </p:nvPr>
        </p:nvSpPr>
        <p:spPr>
          <a:xfrm>
            <a:off x="742950" y="3064258"/>
            <a:ext cx="6439132" cy="552450"/>
          </a:xfrm>
          <a:prstGeom prst="rect">
            <a:avLst/>
          </a:prstGeom>
        </p:spPr>
        <p:txBody>
          <a:bodyPr/>
          <a:lstStyle>
            <a:lvl1pPr marL="0" algn="r" defTabSz="457200" rtl="0" eaLnBrk="1" latinLnBrk="0" hangingPunct="1">
              <a:spcAft>
                <a:spcPts val="500"/>
              </a:spcAft>
              <a:defRPr lang="en-US" sz="2800" kern="1200" dirty="0">
                <a:solidFill>
                  <a:schemeClr val="bg1"/>
                </a:solidFill>
                <a:latin typeface="+mn-lt"/>
                <a:ea typeface="+mn-ea"/>
                <a:cs typeface="+mn-cs"/>
              </a:defRPr>
            </a:lvl1pPr>
          </a:lstStyle>
          <a:p>
            <a:r>
              <a:rPr lang="en-US" dirty="0" smtClean="0"/>
              <a:t>Click to edit Master title style</a:t>
            </a:r>
            <a:endParaRPr lang="en-US" dirty="0"/>
          </a:p>
        </p:txBody>
      </p:sp>
      <p:sp>
        <p:nvSpPr>
          <p:cNvPr id="18" name="Subtitle 2"/>
          <p:cNvSpPr>
            <a:spLocks noGrp="1"/>
          </p:cNvSpPr>
          <p:nvPr>
            <p:ph type="subTitle" idx="1"/>
          </p:nvPr>
        </p:nvSpPr>
        <p:spPr>
          <a:xfrm>
            <a:off x="742950" y="3701508"/>
            <a:ext cx="6439132" cy="508000"/>
          </a:xfrm>
          <a:prstGeom prst="rect">
            <a:avLst/>
          </a:prstGeom>
        </p:spPr>
        <p:txBody>
          <a:bodyPr>
            <a:noAutofit/>
          </a:bodyPr>
          <a:lstStyle>
            <a:lvl1pPr marL="0" indent="0" algn="r">
              <a:buNone/>
              <a:defRPr sz="2000">
                <a:solidFill>
                  <a:schemeClr val="bg1"/>
                </a:solidFill>
              </a:defRPr>
            </a:lvl1pPr>
            <a:lvl2pPr marL="380985" indent="0" algn="ctr">
              <a:buNone/>
              <a:defRPr>
                <a:solidFill>
                  <a:schemeClr val="tx1">
                    <a:tint val="75000"/>
                  </a:schemeClr>
                </a:solidFill>
              </a:defRPr>
            </a:lvl2pPr>
            <a:lvl3pPr marL="761970" indent="0" algn="ctr">
              <a:buNone/>
              <a:defRPr>
                <a:solidFill>
                  <a:schemeClr val="tx1">
                    <a:tint val="75000"/>
                  </a:schemeClr>
                </a:solidFill>
              </a:defRPr>
            </a:lvl3pPr>
            <a:lvl4pPr marL="1142954" indent="0" algn="ctr">
              <a:buNone/>
              <a:defRPr>
                <a:solidFill>
                  <a:schemeClr val="tx1">
                    <a:tint val="75000"/>
                  </a:schemeClr>
                </a:solidFill>
              </a:defRPr>
            </a:lvl4pPr>
            <a:lvl5pPr marL="1523939" indent="0" algn="ctr">
              <a:buNone/>
              <a:defRPr>
                <a:solidFill>
                  <a:schemeClr val="tx1">
                    <a:tint val="75000"/>
                  </a:schemeClr>
                </a:solidFill>
              </a:defRPr>
            </a:lvl5pPr>
            <a:lvl6pPr marL="1904924" indent="0" algn="ctr">
              <a:buNone/>
              <a:defRPr>
                <a:solidFill>
                  <a:schemeClr val="tx1">
                    <a:tint val="75000"/>
                  </a:schemeClr>
                </a:solidFill>
              </a:defRPr>
            </a:lvl6pPr>
            <a:lvl7pPr marL="2285909" indent="0" algn="ctr">
              <a:buNone/>
              <a:defRPr>
                <a:solidFill>
                  <a:schemeClr val="tx1">
                    <a:tint val="75000"/>
                  </a:schemeClr>
                </a:solidFill>
              </a:defRPr>
            </a:lvl7pPr>
            <a:lvl8pPr marL="2666893" indent="0" algn="ctr">
              <a:buNone/>
              <a:defRPr>
                <a:solidFill>
                  <a:schemeClr val="tx1">
                    <a:tint val="75000"/>
                  </a:schemeClr>
                </a:solidFill>
              </a:defRPr>
            </a:lvl8pPr>
            <a:lvl9pPr marL="3047878" indent="0" algn="ctr">
              <a:buNone/>
              <a:defRPr>
                <a:solidFill>
                  <a:schemeClr val="tx1">
                    <a:tint val="75000"/>
                  </a:schemeClr>
                </a:solidFill>
              </a:defRPr>
            </a:lvl9pPr>
          </a:lstStyle>
          <a:p>
            <a:r>
              <a:rPr lang="en-US" dirty="0" smtClean="0"/>
              <a:t>Click to edit Master subtitle style</a:t>
            </a:r>
            <a:endParaRPr lang="en-US" dirty="0"/>
          </a:p>
        </p:txBody>
      </p:sp>
    </p:spTree>
    <p:extLst>
      <p:ext uri="{BB962C8B-B14F-4D97-AF65-F5344CB8AC3E}">
        <p14:creationId xmlns:p14="http://schemas.microsoft.com/office/powerpoint/2010/main" val="20602759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2_Section Header">
    <p:spTree>
      <p:nvGrpSpPr>
        <p:cNvPr id="1" name=""/>
        <p:cNvGrpSpPr/>
        <p:nvPr/>
      </p:nvGrpSpPr>
      <p:grpSpPr>
        <a:xfrm>
          <a:off x="0" y="0"/>
          <a:ext cx="0" cy="0"/>
          <a:chOff x="0" y="0"/>
          <a:chExt cx="0" cy="0"/>
        </a:xfrm>
      </p:grpSpPr>
      <p:sp>
        <p:nvSpPr>
          <p:cNvPr id="10" name="Rectangle 9"/>
          <p:cNvSpPr/>
          <p:nvPr userDrawn="1"/>
        </p:nvSpPr>
        <p:spPr>
          <a:xfrm>
            <a:off x="0" y="0"/>
            <a:ext cx="9144000" cy="5715000"/>
          </a:xfrm>
          <a:prstGeom prst="rect">
            <a:avLst/>
          </a:prstGeom>
          <a:solidFill>
            <a:srgbClr val="0066B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dirty="0"/>
          </a:p>
        </p:txBody>
      </p:sp>
      <p:sp>
        <p:nvSpPr>
          <p:cNvPr id="23" name="Freeform 22"/>
          <p:cNvSpPr/>
          <p:nvPr userDrawn="1"/>
        </p:nvSpPr>
        <p:spPr>
          <a:xfrm>
            <a:off x="1" y="2471458"/>
            <a:ext cx="8074890" cy="2289719"/>
          </a:xfrm>
          <a:custGeom>
            <a:avLst/>
            <a:gdLst>
              <a:gd name="connsiteX0" fmla="*/ 7379099 w 8074890"/>
              <a:gd name="connsiteY0" fmla="*/ 0 h 2289719"/>
              <a:gd name="connsiteX1" fmla="*/ 8074821 w 8074890"/>
              <a:gd name="connsiteY1" fmla="*/ 1153733 h 2289719"/>
              <a:gd name="connsiteX2" fmla="*/ 7366449 w 8074890"/>
              <a:gd name="connsiteY2" fmla="*/ 2289716 h 2289719"/>
              <a:gd name="connsiteX3" fmla="*/ 0 w 8074890"/>
              <a:gd name="connsiteY3" fmla="*/ 2289716 h 2289719"/>
              <a:gd name="connsiteX4" fmla="*/ 0 w 8074890"/>
              <a:gd name="connsiteY4" fmla="*/ 12056 h 2289719"/>
              <a:gd name="connsiteX5" fmla="*/ 7379099 w 8074890"/>
              <a:gd name="connsiteY5" fmla="*/ 0 h 2289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74890" h="2289719">
                <a:moveTo>
                  <a:pt x="7379099" y="0"/>
                </a:moveTo>
                <a:lnTo>
                  <a:pt x="8074821" y="1153733"/>
                </a:lnTo>
                <a:cubicBezTo>
                  <a:pt x="8082962" y="1142711"/>
                  <a:pt x="7369185" y="2291916"/>
                  <a:pt x="7366449" y="2289716"/>
                </a:cubicBezTo>
                <a:lnTo>
                  <a:pt x="0" y="2289716"/>
                </a:lnTo>
                <a:lnTo>
                  <a:pt x="0" y="12056"/>
                </a:lnTo>
                <a:lnTo>
                  <a:pt x="7379099" y="0"/>
                </a:lnTo>
                <a:close/>
              </a:path>
            </a:pathLst>
          </a:custGeom>
          <a:solidFill>
            <a:srgbClr val="138F91"/>
          </a:solidFill>
          <a:ln>
            <a:noFill/>
          </a:ln>
          <a:effectLst/>
        </p:spPr>
        <p:style>
          <a:lnRef idx="1">
            <a:schemeClr val="accent1"/>
          </a:lnRef>
          <a:fillRef idx="3">
            <a:schemeClr val="accent1"/>
          </a:fillRef>
          <a:effectRef idx="2">
            <a:schemeClr val="accent1"/>
          </a:effectRef>
          <a:fontRef idx="minor">
            <a:schemeClr val="lt1"/>
          </a:fontRef>
        </p:style>
        <p:txBody>
          <a:bodyPr wrap="square" lIns="3657600" tIns="0" rIns="0" bIns="0" rtlCol="0" anchor="ctr">
            <a:noAutofit/>
          </a:bodyPr>
          <a:lstStyle/>
          <a:p>
            <a:pPr>
              <a:spcAft>
                <a:spcPts val="500"/>
              </a:spcAft>
            </a:pPr>
            <a:endParaRPr lang="en-US" sz="2000" dirty="0">
              <a:solidFill>
                <a:schemeClr val="bg1"/>
              </a:solidFill>
              <a:latin typeface="Minion Pro"/>
              <a:cs typeface="Minion Pro"/>
            </a:endParaRPr>
          </a:p>
        </p:txBody>
      </p:sp>
      <p:sp>
        <p:nvSpPr>
          <p:cNvPr id="16" name="Title 2"/>
          <p:cNvSpPr>
            <a:spLocks noGrp="1"/>
          </p:cNvSpPr>
          <p:nvPr>
            <p:ph type="title"/>
          </p:nvPr>
        </p:nvSpPr>
        <p:spPr>
          <a:xfrm>
            <a:off x="742950" y="3064258"/>
            <a:ext cx="6439132" cy="552450"/>
          </a:xfrm>
          <a:prstGeom prst="rect">
            <a:avLst/>
          </a:prstGeom>
        </p:spPr>
        <p:txBody>
          <a:bodyPr/>
          <a:lstStyle>
            <a:lvl1pPr marL="0" algn="r" defTabSz="457200" rtl="0" eaLnBrk="1" latinLnBrk="0" hangingPunct="1">
              <a:spcAft>
                <a:spcPts val="500"/>
              </a:spcAft>
              <a:defRPr lang="en-US" sz="2800" kern="1200" dirty="0">
                <a:solidFill>
                  <a:schemeClr val="bg1"/>
                </a:solidFill>
                <a:latin typeface="+mn-lt"/>
                <a:ea typeface="+mn-ea"/>
                <a:cs typeface="+mn-cs"/>
              </a:defRPr>
            </a:lvl1pPr>
          </a:lstStyle>
          <a:p>
            <a:r>
              <a:rPr lang="en-US" dirty="0" smtClean="0"/>
              <a:t>Click to edit Master title style</a:t>
            </a:r>
            <a:endParaRPr lang="en-US" dirty="0"/>
          </a:p>
        </p:txBody>
      </p:sp>
      <p:sp>
        <p:nvSpPr>
          <p:cNvPr id="18" name="Subtitle 2"/>
          <p:cNvSpPr>
            <a:spLocks noGrp="1"/>
          </p:cNvSpPr>
          <p:nvPr>
            <p:ph type="subTitle" idx="1"/>
          </p:nvPr>
        </p:nvSpPr>
        <p:spPr>
          <a:xfrm>
            <a:off x="742950" y="3701508"/>
            <a:ext cx="6439132" cy="508000"/>
          </a:xfrm>
          <a:prstGeom prst="rect">
            <a:avLst/>
          </a:prstGeom>
        </p:spPr>
        <p:txBody>
          <a:bodyPr>
            <a:noAutofit/>
          </a:bodyPr>
          <a:lstStyle>
            <a:lvl1pPr marL="0" indent="0" algn="r">
              <a:buNone/>
              <a:defRPr sz="2000">
                <a:solidFill>
                  <a:schemeClr val="bg1"/>
                </a:solidFill>
              </a:defRPr>
            </a:lvl1pPr>
            <a:lvl2pPr marL="380985" indent="0" algn="ctr">
              <a:buNone/>
              <a:defRPr>
                <a:solidFill>
                  <a:schemeClr val="tx1">
                    <a:tint val="75000"/>
                  </a:schemeClr>
                </a:solidFill>
              </a:defRPr>
            </a:lvl2pPr>
            <a:lvl3pPr marL="761970" indent="0" algn="ctr">
              <a:buNone/>
              <a:defRPr>
                <a:solidFill>
                  <a:schemeClr val="tx1">
                    <a:tint val="75000"/>
                  </a:schemeClr>
                </a:solidFill>
              </a:defRPr>
            </a:lvl3pPr>
            <a:lvl4pPr marL="1142954" indent="0" algn="ctr">
              <a:buNone/>
              <a:defRPr>
                <a:solidFill>
                  <a:schemeClr val="tx1">
                    <a:tint val="75000"/>
                  </a:schemeClr>
                </a:solidFill>
              </a:defRPr>
            </a:lvl4pPr>
            <a:lvl5pPr marL="1523939" indent="0" algn="ctr">
              <a:buNone/>
              <a:defRPr>
                <a:solidFill>
                  <a:schemeClr val="tx1">
                    <a:tint val="75000"/>
                  </a:schemeClr>
                </a:solidFill>
              </a:defRPr>
            </a:lvl5pPr>
            <a:lvl6pPr marL="1904924" indent="0" algn="ctr">
              <a:buNone/>
              <a:defRPr>
                <a:solidFill>
                  <a:schemeClr val="tx1">
                    <a:tint val="75000"/>
                  </a:schemeClr>
                </a:solidFill>
              </a:defRPr>
            </a:lvl6pPr>
            <a:lvl7pPr marL="2285909" indent="0" algn="ctr">
              <a:buNone/>
              <a:defRPr>
                <a:solidFill>
                  <a:schemeClr val="tx1">
                    <a:tint val="75000"/>
                  </a:schemeClr>
                </a:solidFill>
              </a:defRPr>
            </a:lvl7pPr>
            <a:lvl8pPr marL="2666893" indent="0" algn="ctr">
              <a:buNone/>
              <a:defRPr>
                <a:solidFill>
                  <a:schemeClr val="tx1">
                    <a:tint val="75000"/>
                  </a:schemeClr>
                </a:solidFill>
              </a:defRPr>
            </a:lvl8pPr>
            <a:lvl9pPr marL="3047878" indent="0" algn="ctr">
              <a:buNone/>
              <a:defRPr>
                <a:solidFill>
                  <a:schemeClr val="tx1">
                    <a:tint val="75000"/>
                  </a:schemeClr>
                </a:solidFill>
              </a:defRPr>
            </a:lvl9pPr>
          </a:lstStyle>
          <a:p>
            <a:r>
              <a:rPr lang="en-US" dirty="0" smtClean="0"/>
              <a:t>Click to edit Master subtitle style</a:t>
            </a:r>
            <a:endParaRPr lang="en-US" dirty="0"/>
          </a:p>
        </p:txBody>
      </p:sp>
      <p:pic>
        <p:nvPicPr>
          <p:cNvPr id="7" name="Picture 6" descr="PALS New logo.wmf"/>
          <p:cNvPicPr>
            <a:picLocks noChangeAspect="1"/>
          </p:cNvPicPr>
          <p:nvPr userDrawn="1"/>
        </p:nvPicPr>
        <p:blipFill>
          <a:blip r:embed="rId2">
            <a:biLevel thresh="25000"/>
            <a:extLst>
              <a:ext uri="{28A0092B-C50C-407E-A947-70E740481C1C}">
                <a14:useLocalDpi xmlns:a14="http://schemas.microsoft.com/office/drawing/2010/main" val="0"/>
              </a:ext>
            </a:extLst>
          </a:blip>
          <a:stretch>
            <a:fillRect/>
          </a:stretch>
        </p:blipFill>
        <p:spPr>
          <a:xfrm>
            <a:off x="460375" y="5006722"/>
            <a:ext cx="1110458" cy="454278"/>
          </a:xfrm>
          <a:prstGeom prst="rect">
            <a:avLst/>
          </a:prstGeom>
        </p:spPr>
      </p:pic>
    </p:spTree>
    <p:extLst>
      <p:ext uri="{BB962C8B-B14F-4D97-AF65-F5344CB8AC3E}">
        <p14:creationId xmlns:p14="http://schemas.microsoft.com/office/powerpoint/2010/main" val="22408633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416050"/>
            <a:ext cx="3931920" cy="3613150"/>
          </a:xfrm>
          <a:prstGeom prst="rect">
            <a:avLst/>
          </a:prstGeom>
        </p:spPr>
        <p:txBody>
          <a:bodyPr lIns="0" tIns="0"/>
          <a:lstStyle>
            <a:lvl1pPr marL="174625" indent="-174625" algn="l" defTabSz="457200" rtl="0" eaLnBrk="1" latinLnBrk="0" hangingPunct="1">
              <a:spcBef>
                <a:spcPts val="0"/>
              </a:spcBef>
              <a:spcAft>
                <a:spcPts val="600"/>
              </a:spcAft>
              <a:buFont typeface="Arial"/>
              <a:defRPr lang="en-US" sz="1200" kern="1200" dirty="0" smtClean="0">
                <a:solidFill>
                  <a:schemeClr val="tx1"/>
                </a:solidFill>
                <a:latin typeface="+mn-lt"/>
                <a:ea typeface="+mn-ea"/>
                <a:cs typeface="+mn-cs"/>
              </a:defRPr>
            </a:lvl1pPr>
            <a:lvl2pPr marL="342900" indent="-171450" algn="l" defTabSz="457200" rtl="0" eaLnBrk="1" latinLnBrk="0" hangingPunct="1">
              <a:spcBef>
                <a:spcPts val="0"/>
              </a:spcBef>
              <a:spcAft>
                <a:spcPts val="600"/>
              </a:spcAft>
              <a:buFont typeface="Arial"/>
              <a:defRPr lang="en-US" sz="1200" kern="1200" dirty="0" smtClean="0">
                <a:solidFill>
                  <a:schemeClr val="tx1"/>
                </a:solidFill>
                <a:latin typeface="+mn-lt"/>
                <a:ea typeface="+mn-ea"/>
                <a:cs typeface="+mn-cs"/>
              </a:defRPr>
            </a:lvl2pPr>
            <a:lvl3pPr marL="514350" indent="-171450" algn="l" defTabSz="457200" rtl="0" eaLnBrk="1" latinLnBrk="0" hangingPunct="1">
              <a:spcBef>
                <a:spcPts val="0"/>
              </a:spcBef>
              <a:spcAft>
                <a:spcPts val="600"/>
              </a:spcAft>
              <a:buFont typeface="+mj-lt"/>
              <a:buAutoNum type="arabicPeriod"/>
              <a:defRPr lang="en-US" sz="1200" kern="1200" dirty="0" smtClean="0">
                <a:solidFill>
                  <a:schemeClr val="tx1"/>
                </a:solidFill>
                <a:latin typeface="+mn-lt"/>
                <a:ea typeface="+mn-ea"/>
                <a:cs typeface="+mn-cs"/>
              </a:defRPr>
            </a:lvl3pPr>
            <a:lvl4pPr marL="688975" indent="-171450" algn="l" defTabSz="457200" rtl="0" eaLnBrk="1" latinLnBrk="0" hangingPunct="1">
              <a:spcBef>
                <a:spcPts val="0"/>
              </a:spcBef>
              <a:spcAft>
                <a:spcPts val="600"/>
              </a:spcAft>
              <a:buFont typeface="Arial"/>
              <a:defRPr lang="en-US" sz="1200" kern="1200" dirty="0">
                <a:solidFill>
                  <a:schemeClr val="tx1"/>
                </a:solidFill>
                <a:latin typeface="+mn-lt"/>
                <a:ea typeface="+mn-ea"/>
                <a:cs typeface="+mn-cs"/>
              </a:defRPr>
            </a:lvl4pPr>
            <a:lvl5pPr algn="l" defTabSz="457200" rtl="0" eaLnBrk="1" latinLnBrk="0" hangingPunct="1">
              <a:spcBef>
                <a:spcPts val="0"/>
              </a:spcBef>
              <a:spcAft>
                <a:spcPts val="600"/>
              </a:spcAft>
              <a:buFont typeface="Arial"/>
              <a:defRPr lang="en-US" sz="1200" kern="1200" dirty="0">
                <a:solidFill>
                  <a:schemeClr val="tx1"/>
                </a:solidFill>
                <a:latin typeface="+mn-lt"/>
                <a:ea typeface="+mn-ea"/>
                <a:cs typeface="+mn-cs"/>
              </a:defRPr>
            </a:lvl5pPr>
            <a:lvl6pPr>
              <a:defRPr sz="1800"/>
            </a:lvl6pPr>
            <a:lvl7pPr>
              <a:defRPr sz="1800"/>
            </a:lvl7pPr>
            <a:lvl8pPr>
              <a:defRPr sz="1800"/>
            </a:lvl8pPr>
            <a:lvl9pPr>
              <a:defRPr sz="1800"/>
            </a:lvl9pPr>
          </a:lstStyle>
          <a:p>
            <a:pPr marL="174625" lvl="0" indent="-174625" algn="l" defTabSz="457200" rtl="0" eaLnBrk="1" latinLnBrk="0" hangingPunct="1">
              <a:spcBef>
                <a:spcPts val="0"/>
              </a:spcBef>
              <a:spcAft>
                <a:spcPts val="600"/>
              </a:spcAft>
              <a:buFont typeface="Arial"/>
              <a:buChar char="•"/>
            </a:pPr>
            <a:r>
              <a:rPr lang="en-US" dirty="0" smtClean="0"/>
              <a:t>Click to edit Master text styles</a:t>
            </a:r>
          </a:p>
          <a:p>
            <a:pPr marL="342900" lvl="1" indent="-171450" algn="l" defTabSz="457200" rtl="0" eaLnBrk="1" latinLnBrk="0" hangingPunct="1">
              <a:spcBef>
                <a:spcPts val="0"/>
              </a:spcBef>
              <a:spcAft>
                <a:spcPts val="600"/>
              </a:spcAft>
              <a:buFont typeface="Arial"/>
              <a:buChar char="–"/>
            </a:pPr>
            <a:r>
              <a:rPr lang="en-US" dirty="0" smtClean="0"/>
              <a:t>Second level</a:t>
            </a:r>
          </a:p>
          <a:p>
            <a:pPr marL="517525" lvl="2" indent="-174625" algn="l" defTabSz="457200" rtl="0" eaLnBrk="1" latinLnBrk="0" hangingPunct="1">
              <a:spcBef>
                <a:spcPts val="0"/>
              </a:spcBef>
              <a:spcAft>
                <a:spcPts val="600"/>
              </a:spcAft>
              <a:buSzPct val="80000"/>
              <a:buFont typeface="Wingdings" panose="05000000000000000000" pitchFamily="2" charset="2"/>
              <a:buChar char="§"/>
            </a:pPr>
            <a:r>
              <a:rPr lang="en-US" dirty="0" smtClean="0"/>
              <a:t>Third level</a:t>
            </a:r>
          </a:p>
          <a:p>
            <a:pPr marL="685800" lvl="3" indent="-168275" algn="l" defTabSz="457200" rtl="0" eaLnBrk="1" latinLnBrk="0" hangingPunct="1">
              <a:spcBef>
                <a:spcPts val="0"/>
              </a:spcBef>
              <a:spcAft>
                <a:spcPts val="600"/>
              </a:spcAft>
              <a:buFont typeface="Calibri" panose="020F0502020204030204" pitchFamily="34" charset="0"/>
              <a:buChar char="−"/>
            </a:pPr>
            <a:r>
              <a:rPr lang="en-US" dirty="0" smtClean="0"/>
              <a:t>Fourth level</a:t>
            </a:r>
            <a:endParaRPr lang="en-US" dirty="0"/>
          </a:p>
        </p:txBody>
      </p:sp>
      <p:sp>
        <p:nvSpPr>
          <p:cNvPr id="8" name="Content Placeholder 2"/>
          <p:cNvSpPr>
            <a:spLocks noGrp="1"/>
          </p:cNvSpPr>
          <p:nvPr>
            <p:ph sz="half" idx="13"/>
          </p:nvPr>
        </p:nvSpPr>
        <p:spPr>
          <a:xfrm>
            <a:off x="4754880" y="1416050"/>
            <a:ext cx="3931920" cy="3613150"/>
          </a:xfrm>
          <a:prstGeom prst="rect">
            <a:avLst/>
          </a:prstGeom>
        </p:spPr>
        <p:txBody>
          <a:bodyPr lIns="0" tIns="0"/>
          <a:lstStyle>
            <a:lvl1pPr marL="174625" indent="-174625" algn="l" defTabSz="457200" rtl="0" eaLnBrk="1" latinLnBrk="0" hangingPunct="1">
              <a:spcBef>
                <a:spcPts val="0"/>
              </a:spcBef>
              <a:spcAft>
                <a:spcPts val="600"/>
              </a:spcAft>
              <a:buFont typeface="Arial"/>
              <a:defRPr lang="en-US" sz="1200" kern="1200" dirty="0" smtClean="0">
                <a:solidFill>
                  <a:schemeClr val="tx1"/>
                </a:solidFill>
                <a:latin typeface="+mn-lt"/>
                <a:ea typeface="+mn-ea"/>
                <a:cs typeface="+mn-cs"/>
              </a:defRPr>
            </a:lvl1pPr>
            <a:lvl2pPr marL="342900" indent="-163513" algn="l" defTabSz="457200" rtl="0" eaLnBrk="1" latinLnBrk="0" hangingPunct="1">
              <a:spcBef>
                <a:spcPts val="0"/>
              </a:spcBef>
              <a:spcAft>
                <a:spcPts val="600"/>
              </a:spcAft>
              <a:buFont typeface="Arial"/>
              <a:defRPr lang="en-US" sz="1200" kern="1200" dirty="0" smtClean="0">
                <a:solidFill>
                  <a:schemeClr val="tx1"/>
                </a:solidFill>
                <a:latin typeface="+mn-lt"/>
                <a:ea typeface="+mn-ea"/>
                <a:cs typeface="+mn-cs"/>
              </a:defRPr>
            </a:lvl2pPr>
            <a:lvl3pPr marL="514350" indent="-171450" algn="l" defTabSz="457200" rtl="0" eaLnBrk="1" latinLnBrk="0" hangingPunct="1">
              <a:spcBef>
                <a:spcPts val="0"/>
              </a:spcBef>
              <a:spcAft>
                <a:spcPts val="600"/>
              </a:spcAft>
              <a:buFont typeface="Arial"/>
              <a:defRPr lang="en-US" sz="1200" kern="1200" dirty="0" smtClean="0">
                <a:solidFill>
                  <a:schemeClr val="tx1"/>
                </a:solidFill>
                <a:latin typeface="+mn-lt"/>
                <a:ea typeface="+mn-ea"/>
                <a:cs typeface="+mn-cs"/>
              </a:defRPr>
            </a:lvl3pPr>
            <a:lvl4pPr marL="685800" indent="-168275" algn="l" defTabSz="457200" rtl="0" eaLnBrk="1" latinLnBrk="0" hangingPunct="1">
              <a:spcBef>
                <a:spcPts val="0"/>
              </a:spcBef>
              <a:spcAft>
                <a:spcPts val="600"/>
              </a:spcAft>
              <a:buFont typeface="Arial"/>
              <a:defRPr lang="en-US" sz="1200" kern="1200" dirty="0">
                <a:solidFill>
                  <a:schemeClr val="tx1"/>
                </a:solidFill>
                <a:latin typeface="+mn-lt"/>
                <a:ea typeface="+mn-ea"/>
                <a:cs typeface="+mn-cs"/>
              </a:defRPr>
            </a:lvl4pPr>
            <a:lvl5pPr algn="l" defTabSz="457200" rtl="0" eaLnBrk="1" latinLnBrk="0" hangingPunct="1">
              <a:spcBef>
                <a:spcPts val="0"/>
              </a:spcBef>
              <a:spcAft>
                <a:spcPts val="600"/>
              </a:spcAft>
              <a:buFont typeface="Arial"/>
              <a:defRPr lang="en-US" sz="1200" kern="1200" dirty="0">
                <a:solidFill>
                  <a:schemeClr val="tx1"/>
                </a:solidFill>
                <a:latin typeface="+mn-lt"/>
                <a:ea typeface="+mn-ea"/>
                <a:cs typeface="+mn-cs"/>
              </a:defRPr>
            </a:lvl5pPr>
            <a:lvl6pPr>
              <a:defRPr sz="1800"/>
            </a:lvl6pPr>
            <a:lvl7pPr>
              <a:defRPr sz="1800"/>
            </a:lvl7pPr>
            <a:lvl8pPr>
              <a:defRPr sz="1800"/>
            </a:lvl8pPr>
            <a:lvl9pPr>
              <a:defRPr sz="1800"/>
            </a:lvl9pPr>
          </a:lstStyle>
          <a:p>
            <a:pPr marL="174625" lvl="0" indent="-174625" algn="l" defTabSz="457200" rtl="0" eaLnBrk="1" latinLnBrk="0" hangingPunct="1">
              <a:spcBef>
                <a:spcPts val="0"/>
              </a:spcBef>
              <a:spcAft>
                <a:spcPts val="600"/>
              </a:spcAft>
              <a:buFont typeface="Arial"/>
              <a:buChar char="•"/>
            </a:pPr>
            <a:r>
              <a:rPr lang="en-US" dirty="0" smtClean="0"/>
              <a:t>Click to edit Master text styles</a:t>
            </a:r>
          </a:p>
          <a:p>
            <a:pPr marL="342900" lvl="1" indent="-171450" algn="l" defTabSz="457200" rtl="0" eaLnBrk="1" latinLnBrk="0" hangingPunct="1">
              <a:spcBef>
                <a:spcPts val="0"/>
              </a:spcBef>
              <a:spcAft>
                <a:spcPts val="600"/>
              </a:spcAft>
              <a:buFont typeface="Arial"/>
              <a:buChar char="–"/>
            </a:pPr>
            <a:r>
              <a:rPr lang="en-US" dirty="0" smtClean="0"/>
              <a:t>Second level</a:t>
            </a:r>
          </a:p>
          <a:p>
            <a:pPr marL="517525" lvl="2" indent="-174625" algn="l" defTabSz="457200" rtl="0" eaLnBrk="1" latinLnBrk="0" hangingPunct="1">
              <a:spcBef>
                <a:spcPts val="0"/>
              </a:spcBef>
              <a:spcAft>
                <a:spcPts val="600"/>
              </a:spcAft>
              <a:buSzPct val="80000"/>
              <a:buFont typeface="Wingdings" panose="05000000000000000000" pitchFamily="2" charset="2"/>
              <a:buChar char="§"/>
            </a:pPr>
            <a:r>
              <a:rPr lang="en-US" dirty="0" smtClean="0"/>
              <a:t>Third level</a:t>
            </a:r>
          </a:p>
          <a:p>
            <a:pPr marL="685800" lvl="3" indent="-168275" algn="l" defTabSz="457200" rtl="0" eaLnBrk="1" latinLnBrk="0" hangingPunct="1">
              <a:spcBef>
                <a:spcPts val="0"/>
              </a:spcBef>
              <a:spcAft>
                <a:spcPts val="600"/>
              </a:spcAft>
              <a:buFont typeface="Calibri" panose="020F0502020204030204" pitchFamily="34" charset="0"/>
              <a:buChar char="−"/>
            </a:pPr>
            <a:r>
              <a:rPr lang="en-US" dirty="0" smtClean="0"/>
              <a:t>Fourth level</a:t>
            </a:r>
            <a:endParaRPr lang="en-US" dirty="0"/>
          </a:p>
        </p:txBody>
      </p:sp>
      <p:pic>
        <p:nvPicPr>
          <p:cNvPr id="10" name="Picture 9" descr="PALS New logo.wm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27219" y="5272396"/>
            <a:ext cx="456406" cy="186707"/>
          </a:xfrm>
          <a:prstGeom prst="rect">
            <a:avLst/>
          </a:prstGeom>
        </p:spPr>
      </p:pic>
      <p:sp>
        <p:nvSpPr>
          <p:cNvPr id="6" name="Title 10"/>
          <p:cNvSpPr>
            <a:spLocks noGrp="1"/>
          </p:cNvSpPr>
          <p:nvPr>
            <p:ph type="title"/>
          </p:nvPr>
        </p:nvSpPr>
        <p:spPr>
          <a:xfrm>
            <a:off x="0" y="448056"/>
            <a:ext cx="5120640" cy="685800"/>
          </a:xfrm>
          <a:prstGeom prst="rect">
            <a:avLst/>
          </a:prstGeom>
        </p:spPr>
        <p:txBody>
          <a:bodyPr lIns="457200" tIns="0" rIns="0" bIns="0" anchor="ctr"/>
          <a:lstStyle>
            <a:lvl1pPr algn="l">
              <a:defRPr lang="en-US" sz="2000" dirty="0">
                <a:solidFill>
                  <a:srgbClr val="FFFFFF"/>
                </a:solidFill>
              </a:defRPr>
            </a:lvl1pPr>
          </a:lstStyle>
          <a:p>
            <a:pPr marL="0" lvl="0" algn="l"/>
            <a:r>
              <a:rPr lang="en-US" dirty="0" smtClean="0"/>
              <a:t>Click to edit Master title style</a:t>
            </a:r>
            <a:endParaRPr lang="en-US" dirty="0"/>
          </a:p>
        </p:txBody>
      </p:sp>
      <p:sp>
        <p:nvSpPr>
          <p:cNvPr id="7" name="TextBox 6"/>
          <p:cNvSpPr txBox="1"/>
          <p:nvPr userDrawn="1"/>
        </p:nvSpPr>
        <p:spPr>
          <a:xfrm>
            <a:off x="8738755" y="5456078"/>
            <a:ext cx="367864" cy="230832"/>
          </a:xfrm>
          <a:prstGeom prst="rect">
            <a:avLst/>
          </a:prstGeom>
          <a:noFill/>
        </p:spPr>
        <p:txBody>
          <a:bodyPr wrap="square" lIns="0" rIns="0" rtlCol="0">
            <a:spAutoFit/>
          </a:bodyPr>
          <a:lstStyle/>
          <a:p>
            <a:pPr algn="ctr"/>
            <a:fld id="{1982EC46-0FAE-48B5-A5A0-216D282A633F}" type="slidenum">
              <a:rPr lang="en-US" sz="900" smtClean="0"/>
              <a:pPr algn="ctr"/>
              <a:t>‹#›</a:t>
            </a:fld>
            <a:endParaRPr lang="en-US" sz="900" dirty="0"/>
          </a:p>
        </p:txBody>
      </p:sp>
    </p:spTree>
    <p:extLst>
      <p:ext uri="{BB962C8B-B14F-4D97-AF65-F5344CB8AC3E}">
        <p14:creationId xmlns:p14="http://schemas.microsoft.com/office/powerpoint/2010/main" val="19428318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1" name="Content Placeholder 2"/>
          <p:cNvSpPr>
            <a:spLocks noGrp="1"/>
          </p:cNvSpPr>
          <p:nvPr>
            <p:ph sz="half" idx="1"/>
          </p:nvPr>
        </p:nvSpPr>
        <p:spPr>
          <a:xfrm>
            <a:off x="457200" y="1416048"/>
            <a:ext cx="8229600" cy="1627632"/>
          </a:xfrm>
          <a:prstGeom prst="rect">
            <a:avLst/>
          </a:prstGeom>
        </p:spPr>
        <p:txBody>
          <a:bodyPr lIns="0" tIns="0"/>
          <a:lstStyle>
            <a:lvl1pPr marL="342900" indent="-342900" algn="l" defTabSz="457200" rtl="0" eaLnBrk="1" latinLnBrk="0" hangingPunct="1">
              <a:spcBef>
                <a:spcPts val="0"/>
              </a:spcBef>
              <a:spcAft>
                <a:spcPts val="600"/>
              </a:spcAft>
              <a:buFont typeface="Arial"/>
              <a:defRPr lang="en-US" sz="1200" kern="1200" dirty="0" smtClean="0">
                <a:solidFill>
                  <a:schemeClr val="tx1"/>
                </a:solidFill>
                <a:latin typeface="+mn-lt"/>
                <a:ea typeface="+mn-ea"/>
                <a:cs typeface="+mn-cs"/>
              </a:defRPr>
            </a:lvl1pPr>
            <a:lvl2pPr algn="l" defTabSz="457200" rtl="0" eaLnBrk="1" latinLnBrk="0" hangingPunct="1">
              <a:spcBef>
                <a:spcPts val="0"/>
              </a:spcBef>
              <a:spcAft>
                <a:spcPts val="600"/>
              </a:spcAft>
              <a:buFont typeface="Arial"/>
              <a:defRPr lang="en-US" sz="1200" kern="1200" dirty="0" smtClean="0">
                <a:solidFill>
                  <a:schemeClr val="tx1"/>
                </a:solidFill>
                <a:latin typeface="+mn-lt"/>
                <a:ea typeface="+mn-ea"/>
                <a:cs typeface="+mn-cs"/>
              </a:defRPr>
            </a:lvl2pPr>
            <a:lvl3pPr algn="l" defTabSz="457200" rtl="0" eaLnBrk="1" latinLnBrk="0" hangingPunct="1">
              <a:spcBef>
                <a:spcPts val="0"/>
              </a:spcBef>
              <a:spcAft>
                <a:spcPts val="600"/>
              </a:spcAft>
              <a:buFont typeface="Arial"/>
              <a:defRPr lang="en-US" sz="1200" kern="1200" dirty="0" smtClean="0">
                <a:solidFill>
                  <a:schemeClr val="tx1"/>
                </a:solidFill>
                <a:latin typeface="+mn-lt"/>
                <a:ea typeface="+mn-ea"/>
                <a:cs typeface="+mn-cs"/>
              </a:defRPr>
            </a:lvl3pPr>
            <a:lvl4pPr marL="688975" indent="-171450" algn="l" defTabSz="457200" rtl="0" eaLnBrk="1" latinLnBrk="0" hangingPunct="1">
              <a:spcBef>
                <a:spcPts val="0"/>
              </a:spcBef>
              <a:spcAft>
                <a:spcPts val="600"/>
              </a:spcAft>
              <a:buFont typeface="Arial"/>
              <a:defRPr lang="en-US" sz="1200" kern="1200" dirty="0">
                <a:solidFill>
                  <a:schemeClr val="tx1"/>
                </a:solidFill>
                <a:latin typeface="+mn-lt"/>
                <a:ea typeface="+mn-ea"/>
                <a:cs typeface="+mn-cs"/>
              </a:defRPr>
            </a:lvl4pPr>
            <a:lvl5pPr algn="l" defTabSz="457200" rtl="0" eaLnBrk="1" latinLnBrk="0" hangingPunct="1">
              <a:spcBef>
                <a:spcPts val="0"/>
              </a:spcBef>
              <a:spcAft>
                <a:spcPts val="600"/>
              </a:spcAft>
              <a:buFont typeface="Arial"/>
              <a:defRPr lang="en-US" sz="1200" kern="1200" dirty="0">
                <a:solidFill>
                  <a:schemeClr val="tx1"/>
                </a:solidFill>
                <a:latin typeface="+mn-lt"/>
                <a:ea typeface="+mn-ea"/>
                <a:cs typeface="+mn-cs"/>
              </a:defRPr>
            </a:lvl5pPr>
            <a:lvl6pPr>
              <a:defRPr sz="1800"/>
            </a:lvl6pPr>
            <a:lvl7pPr>
              <a:defRPr sz="1800"/>
            </a:lvl7pPr>
            <a:lvl8pPr>
              <a:defRPr sz="1800"/>
            </a:lvl8pPr>
            <a:lvl9pPr>
              <a:defRPr sz="1800"/>
            </a:lvl9pPr>
          </a:lstStyle>
          <a:p>
            <a:pPr marL="174625" lvl="0" indent="-174625" algn="l" defTabSz="457200" rtl="0" eaLnBrk="1" latinLnBrk="0" hangingPunct="1">
              <a:spcBef>
                <a:spcPts val="0"/>
              </a:spcBef>
              <a:spcAft>
                <a:spcPts val="600"/>
              </a:spcAft>
              <a:buFont typeface="Arial"/>
              <a:buChar char="•"/>
            </a:pPr>
            <a:r>
              <a:rPr lang="en-US" dirty="0" smtClean="0"/>
              <a:t>Click to edit Master text styles</a:t>
            </a:r>
          </a:p>
          <a:p>
            <a:pPr marL="342900" lvl="1" indent="-171450" algn="l" defTabSz="457200" rtl="0" eaLnBrk="1" latinLnBrk="0" hangingPunct="1">
              <a:spcBef>
                <a:spcPts val="0"/>
              </a:spcBef>
              <a:spcAft>
                <a:spcPts val="600"/>
              </a:spcAft>
              <a:buFont typeface="Arial"/>
              <a:buChar char="–"/>
            </a:pPr>
            <a:r>
              <a:rPr lang="en-US" dirty="0" smtClean="0"/>
              <a:t>Second level</a:t>
            </a:r>
          </a:p>
          <a:p>
            <a:pPr marL="517525" lvl="2" indent="-174625" algn="l" defTabSz="457200" rtl="0" eaLnBrk="1" latinLnBrk="0" hangingPunct="1">
              <a:spcBef>
                <a:spcPts val="0"/>
              </a:spcBef>
              <a:spcAft>
                <a:spcPts val="600"/>
              </a:spcAft>
              <a:buSzPct val="80000"/>
              <a:buFont typeface="Wingdings" panose="05000000000000000000" pitchFamily="2" charset="2"/>
              <a:buChar char="§"/>
            </a:pPr>
            <a:r>
              <a:rPr lang="en-US" dirty="0" smtClean="0"/>
              <a:t>Third level</a:t>
            </a:r>
          </a:p>
          <a:p>
            <a:pPr marL="685800" lvl="3" indent="-168275" algn="l" defTabSz="457200" rtl="0" eaLnBrk="1" latinLnBrk="0" hangingPunct="1">
              <a:spcBef>
                <a:spcPts val="0"/>
              </a:spcBef>
              <a:spcAft>
                <a:spcPts val="600"/>
              </a:spcAft>
              <a:buFont typeface="Calibri" panose="020F0502020204030204" pitchFamily="34" charset="0"/>
              <a:buChar char="−"/>
            </a:pPr>
            <a:r>
              <a:rPr lang="en-US" dirty="0" smtClean="0"/>
              <a:t>Fourth level</a:t>
            </a:r>
            <a:endParaRPr lang="en-US" dirty="0"/>
          </a:p>
        </p:txBody>
      </p:sp>
      <p:sp>
        <p:nvSpPr>
          <p:cNvPr id="14" name="Content Placeholder 2"/>
          <p:cNvSpPr>
            <a:spLocks noGrp="1"/>
          </p:cNvSpPr>
          <p:nvPr>
            <p:ph sz="half" idx="10"/>
          </p:nvPr>
        </p:nvSpPr>
        <p:spPr>
          <a:xfrm>
            <a:off x="457200" y="3401568"/>
            <a:ext cx="8229600" cy="1627632"/>
          </a:xfrm>
          <a:prstGeom prst="rect">
            <a:avLst/>
          </a:prstGeom>
        </p:spPr>
        <p:txBody>
          <a:bodyPr lIns="0" tIns="0"/>
          <a:lstStyle>
            <a:lvl1pPr marL="342900" indent="-342900" algn="l" defTabSz="457200" rtl="0" eaLnBrk="1" latinLnBrk="0" hangingPunct="1">
              <a:spcBef>
                <a:spcPts val="0"/>
              </a:spcBef>
              <a:spcAft>
                <a:spcPts val="600"/>
              </a:spcAft>
              <a:buFont typeface="Arial"/>
              <a:defRPr lang="en-US" sz="1200" kern="1200" dirty="0" smtClean="0">
                <a:solidFill>
                  <a:schemeClr val="tx1"/>
                </a:solidFill>
                <a:latin typeface="+mn-lt"/>
                <a:ea typeface="+mn-ea"/>
                <a:cs typeface="+mn-cs"/>
              </a:defRPr>
            </a:lvl1pPr>
            <a:lvl2pPr algn="l" defTabSz="457200" rtl="0" eaLnBrk="1" latinLnBrk="0" hangingPunct="1">
              <a:spcBef>
                <a:spcPts val="0"/>
              </a:spcBef>
              <a:spcAft>
                <a:spcPts val="600"/>
              </a:spcAft>
              <a:buFont typeface="Arial"/>
              <a:defRPr lang="en-US" sz="1200" kern="1200" dirty="0" smtClean="0">
                <a:solidFill>
                  <a:schemeClr val="tx1"/>
                </a:solidFill>
                <a:latin typeface="+mn-lt"/>
                <a:ea typeface="+mn-ea"/>
                <a:cs typeface="+mn-cs"/>
              </a:defRPr>
            </a:lvl2pPr>
            <a:lvl3pPr algn="l" defTabSz="457200" rtl="0" eaLnBrk="1" latinLnBrk="0" hangingPunct="1">
              <a:spcBef>
                <a:spcPts val="0"/>
              </a:spcBef>
              <a:spcAft>
                <a:spcPts val="600"/>
              </a:spcAft>
              <a:buFont typeface="Arial"/>
              <a:defRPr lang="en-US" sz="1200" kern="1200" dirty="0" smtClean="0">
                <a:solidFill>
                  <a:schemeClr val="tx1"/>
                </a:solidFill>
                <a:latin typeface="+mn-lt"/>
                <a:ea typeface="+mn-ea"/>
                <a:cs typeface="+mn-cs"/>
              </a:defRPr>
            </a:lvl3pPr>
            <a:lvl4pPr marL="688975" indent="-171450" algn="l" defTabSz="457200" rtl="0" eaLnBrk="1" latinLnBrk="0" hangingPunct="1">
              <a:spcBef>
                <a:spcPts val="0"/>
              </a:spcBef>
              <a:spcAft>
                <a:spcPts val="600"/>
              </a:spcAft>
              <a:buFont typeface="Arial"/>
              <a:defRPr lang="en-US" sz="1200" kern="1200" dirty="0">
                <a:solidFill>
                  <a:schemeClr val="tx1"/>
                </a:solidFill>
                <a:latin typeface="+mn-lt"/>
                <a:ea typeface="+mn-ea"/>
                <a:cs typeface="+mn-cs"/>
              </a:defRPr>
            </a:lvl4pPr>
            <a:lvl5pPr algn="l" defTabSz="457200" rtl="0" eaLnBrk="1" latinLnBrk="0" hangingPunct="1">
              <a:spcBef>
                <a:spcPts val="0"/>
              </a:spcBef>
              <a:spcAft>
                <a:spcPts val="600"/>
              </a:spcAft>
              <a:buFont typeface="Arial"/>
              <a:defRPr lang="en-US" sz="1200" kern="1200" dirty="0">
                <a:solidFill>
                  <a:schemeClr val="tx1"/>
                </a:solidFill>
                <a:latin typeface="+mn-lt"/>
                <a:ea typeface="+mn-ea"/>
                <a:cs typeface="+mn-cs"/>
              </a:defRPr>
            </a:lvl5pPr>
            <a:lvl6pPr>
              <a:defRPr sz="1800"/>
            </a:lvl6pPr>
            <a:lvl7pPr>
              <a:defRPr sz="1800"/>
            </a:lvl7pPr>
            <a:lvl8pPr>
              <a:defRPr sz="1800"/>
            </a:lvl8pPr>
            <a:lvl9pPr>
              <a:defRPr sz="1800"/>
            </a:lvl9pPr>
          </a:lstStyle>
          <a:p>
            <a:pPr marL="174625" lvl="0" indent="-174625" algn="l" defTabSz="457200" rtl="0" eaLnBrk="1" latinLnBrk="0" hangingPunct="1">
              <a:spcBef>
                <a:spcPts val="0"/>
              </a:spcBef>
              <a:spcAft>
                <a:spcPts val="600"/>
              </a:spcAft>
              <a:buFont typeface="Arial"/>
              <a:buChar char="•"/>
            </a:pPr>
            <a:r>
              <a:rPr lang="en-US" dirty="0" smtClean="0"/>
              <a:t>Click to edit Master text styles</a:t>
            </a:r>
          </a:p>
          <a:p>
            <a:pPr marL="342900" lvl="1" indent="-171450" algn="l" defTabSz="457200" rtl="0" eaLnBrk="1" latinLnBrk="0" hangingPunct="1">
              <a:spcBef>
                <a:spcPts val="0"/>
              </a:spcBef>
              <a:spcAft>
                <a:spcPts val="600"/>
              </a:spcAft>
              <a:buFont typeface="Arial"/>
              <a:buChar char="–"/>
            </a:pPr>
            <a:r>
              <a:rPr lang="en-US" dirty="0" smtClean="0"/>
              <a:t>Second level</a:t>
            </a:r>
          </a:p>
          <a:p>
            <a:pPr marL="517525" lvl="2" indent="-174625" algn="l" defTabSz="457200" rtl="0" eaLnBrk="1" latinLnBrk="0" hangingPunct="1">
              <a:spcBef>
                <a:spcPts val="0"/>
              </a:spcBef>
              <a:spcAft>
                <a:spcPts val="600"/>
              </a:spcAft>
              <a:buSzPct val="80000"/>
              <a:buFont typeface="Wingdings" panose="05000000000000000000" pitchFamily="2" charset="2"/>
              <a:buChar char="§"/>
            </a:pPr>
            <a:r>
              <a:rPr lang="en-US" dirty="0" smtClean="0"/>
              <a:t>Third level</a:t>
            </a:r>
          </a:p>
          <a:p>
            <a:pPr marL="685800" lvl="3" indent="-168275" algn="l" defTabSz="457200" rtl="0" eaLnBrk="1" latinLnBrk="0" hangingPunct="1">
              <a:spcBef>
                <a:spcPts val="0"/>
              </a:spcBef>
              <a:spcAft>
                <a:spcPts val="600"/>
              </a:spcAft>
              <a:buFont typeface="Calibri" panose="020F0502020204030204" pitchFamily="34" charset="0"/>
              <a:buChar char="−"/>
            </a:pPr>
            <a:r>
              <a:rPr lang="en-US" dirty="0" smtClean="0"/>
              <a:t>Fourth level</a:t>
            </a:r>
            <a:endParaRPr lang="en-US" dirty="0"/>
          </a:p>
        </p:txBody>
      </p:sp>
      <p:pic>
        <p:nvPicPr>
          <p:cNvPr id="15" name="Picture 14" descr="PALS New logo.wm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27219" y="5272396"/>
            <a:ext cx="456406" cy="186707"/>
          </a:xfrm>
          <a:prstGeom prst="rect">
            <a:avLst/>
          </a:prstGeom>
        </p:spPr>
      </p:pic>
      <p:sp>
        <p:nvSpPr>
          <p:cNvPr id="7" name="Title 10"/>
          <p:cNvSpPr>
            <a:spLocks noGrp="1"/>
          </p:cNvSpPr>
          <p:nvPr>
            <p:ph type="title"/>
          </p:nvPr>
        </p:nvSpPr>
        <p:spPr>
          <a:xfrm>
            <a:off x="0" y="448056"/>
            <a:ext cx="5120640" cy="685800"/>
          </a:xfrm>
          <a:prstGeom prst="rect">
            <a:avLst/>
          </a:prstGeom>
        </p:spPr>
        <p:txBody>
          <a:bodyPr lIns="457200" tIns="0" rIns="0" bIns="0" anchor="ctr"/>
          <a:lstStyle>
            <a:lvl1pPr algn="l">
              <a:defRPr lang="en-US" sz="2000" dirty="0">
                <a:solidFill>
                  <a:srgbClr val="FFFFFF"/>
                </a:solidFill>
              </a:defRPr>
            </a:lvl1pPr>
          </a:lstStyle>
          <a:p>
            <a:pPr marL="0" lvl="0" algn="l"/>
            <a:r>
              <a:rPr lang="en-US" dirty="0" smtClean="0"/>
              <a:t>Click to edit Master title style</a:t>
            </a:r>
            <a:endParaRPr lang="en-US" dirty="0"/>
          </a:p>
        </p:txBody>
      </p:sp>
      <p:sp>
        <p:nvSpPr>
          <p:cNvPr id="6" name="TextBox 5"/>
          <p:cNvSpPr txBox="1"/>
          <p:nvPr userDrawn="1"/>
        </p:nvSpPr>
        <p:spPr>
          <a:xfrm>
            <a:off x="8738755" y="5456078"/>
            <a:ext cx="367864" cy="230832"/>
          </a:xfrm>
          <a:prstGeom prst="rect">
            <a:avLst/>
          </a:prstGeom>
          <a:noFill/>
        </p:spPr>
        <p:txBody>
          <a:bodyPr wrap="square" lIns="0" rIns="0" rtlCol="0">
            <a:spAutoFit/>
          </a:bodyPr>
          <a:lstStyle/>
          <a:p>
            <a:pPr algn="ctr"/>
            <a:fld id="{1982EC46-0FAE-48B5-A5A0-216D282A633F}" type="slidenum">
              <a:rPr lang="en-US" sz="900" smtClean="0"/>
              <a:pPr algn="ctr"/>
              <a:t>‹#›</a:t>
            </a:fld>
            <a:endParaRPr lang="en-US" sz="900" dirty="0"/>
          </a:p>
        </p:txBody>
      </p:sp>
    </p:spTree>
    <p:extLst>
      <p:ext uri="{BB962C8B-B14F-4D97-AF65-F5344CB8AC3E}">
        <p14:creationId xmlns:p14="http://schemas.microsoft.com/office/powerpoint/2010/main" val="3121268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7" name="Title 10"/>
          <p:cNvSpPr>
            <a:spLocks noGrp="1"/>
          </p:cNvSpPr>
          <p:nvPr>
            <p:ph type="title"/>
          </p:nvPr>
        </p:nvSpPr>
        <p:spPr>
          <a:xfrm>
            <a:off x="0" y="448056"/>
            <a:ext cx="5120640" cy="685800"/>
          </a:xfrm>
          <a:prstGeom prst="rect">
            <a:avLst/>
          </a:prstGeom>
        </p:spPr>
        <p:txBody>
          <a:bodyPr lIns="457200" tIns="0" rIns="0" bIns="0" anchor="ctr"/>
          <a:lstStyle>
            <a:lvl1pPr algn="l">
              <a:defRPr lang="en-US" sz="2000" dirty="0">
                <a:solidFill>
                  <a:srgbClr val="FFFFFF"/>
                </a:solidFill>
              </a:defRPr>
            </a:lvl1pPr>
          </a:lstStyle>
          <a:p>
            <a:pPr marL="0" lvl="0" algn="l"/>
            <a:r>
              <a:rPr lang="en-US" dirty="0" smtClean="0"/>
              <a:t>Click to edit Master title style</a:t>
            </a:r>
            <a:endParaRPr lang="en-US" dirty="0"/>
          </a:p>
        </p:txBody>
      </p:sp>
      <p:pic>
        <p:nvPicPr>
          <p:cNvPr id="15" name="Picture 14" descr="PALS New logo.wm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27219" y="5272396"/>
            <a:ext cx="456406" cy="186707"/>
          </a:xfrm>
          <a:prstGeom prst="rect">
            <a:avLst/>
          </a:prstGeom>
          <a:ln>
            <a:noFill/>
            <a:tailEnd type="triangle"/>
          </a:ln>
        </p:spPr>
      </p:pic>
      <p:sp>
        <p:nvSpPr>
          <p:cNvPr id="33" name="Rounded Rectangle 32"/>
          <p:cNvSpPr/>
          <p:nvPr/>
        </p:nvSpPr>
        <p:spPr>
          <a:xfrm>
            <a:off x="460375" y="1427163"/>
            <a:ext cx="8223250" cy="1695390"/>
          </a:xfrm>
          <a:prstGeom prst="roundRect">
            <a:avLst>
              <a:gd name="adj" fmla="val 0"/>
            </a:avLst>
          </a:prstGeom>
          <a:solidFill>
            <a:srgbClr val="138F91"/>
          </a:solidFill>
          <a:ln w="9525">
            <a:solidFill>
              <a:schemeClr val="accent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61970"/>
            <a:endParaRPr lang="en-US" sz="917" dirty="0">
              <a:solidFill>
                <a:prstClr val="white"/>
              </a:solidFill>
            </a:endParaRPr>
          </a:p>
        </p:txBody>
      </p:sp>
      <p:sp>
        <p:nvSpPr>
          <p:cNvPr id="34" name="Rounded Rectangle 33"/>
          <p:cNvSpPr/>
          <p:nvPr/>
        </p:nvSpPr>
        <p:spPr>
          <a:xfrm>
            <a:off x="576728" y="1506320"/>
            <a:ext cx="8000537" cy="1547475"/>
          </a:xfrm>
          <a:prstGeom prst="roundRect">
            <a:avLst>
              <a:gd name="adj" fmla="val 0"/>
            </a:avLst>
          </a:prstGeom>
          <a:solidFill>
            <a:schemeClr val="bg1"/>
          </a:solidFill>
          <a:ln w="9525">
            <a:solidFill>
              <a:schemeClr val="accent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defTabSz="761970">
              <a:buFont typeface="Arial" panose="020B0604020202020204" pitchFamily="34" charset="0"/>
              <a:buChar char="•"/>
            </a:pPr>
            <a:endParaRPr lang="en-US" sz="1000" dirty="0">
              <a:solidFill>
                <a:schemeClr val="tx1"/>
              </a:solidFill>
            </a:endParaRPr>
          </a:p>
        </p:txBody>
      </p:sp>
      <p:sp>
        <p:nvSpPr>
          <p:cNvPr id="10" name="Rounded Rectangle 9"/>
          <p:cNvSpPr/>
          <p:nvPr/>
        </p:nvSpPr>
        <p:spPr>
          <a:xfrm>
            <a:off x="460375" y="3413344"/>
            <a:ext cx="3965291" cy="1131875"/>
          </a:xfrm>
          <a:prstGeom prst="roundRect">
            <a:avLst>
              <a:gd name="adj" fmla="val 0"/>
            </a:avLst>
          </a:prstGeom>
          <a:solidFill>
            <a:srgbClr val="138F91"/>
          </a:solidFill>
          <a:ln w="9525">
            <a:solidFill>
              <a:schemeClr val="accent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761970"/>
            <a:endParaRPr lang="en-US" sz="1000" b="1" dirty="0">
              <a:solidFill>
                <a:prstClr val="white"/>
              </a:solidFill>
            </a:endParaRPr>
          </a:p>
        </p:txBody>
      </p:sp>
      <p:sp>
        <p:nvSpPr>
          <p:cNvPr id="12" name="Rectangle 11"/>
          <p:cNvSpPr/>
          <p:nvPr userDrawn="1"/>
        </p:nvSpPr>
        <p:spPr>
          <a:xfrm>
            <a:off x="567215" y="3811152"/>
            <a:ext cx="1105348" cy="320040"/>
          </a:xfrm>
          <a:prstGeom prst="rect">
            <a:avLst/>
          </a:prstGeom>
          <a:solidFill>
            <a:schemeClr val="bg1"/>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defTabSz="761970">
              <a:lnSpc>
                <a:spcPts val="1333"/>
              </a:lnSpc>
            </a:pPr>
            <a:r>
              <a:rPr lang="en-US" sz="1100" b="1" dirty="0">
                <a:solidFill>
                  <a:srgbClr val="000000"/>
                </a:solidFill>
              </a:rPr>
              <a:t>Prepared </a:t>
            </a:r>
            <a:r>
              <a:rPr lang="en-US" sz="1100" b="1" dirty="0" smtClean="0">
                <a:solidFill>
                  <a:srgbClr val="000000"/>
                </a:solidFill>
              </a:rPr>
              <a:t>by</a:t>
            </a:r>
            <a:endParaRPr lang="en-US" sz="1100" b="1" dirty="0">
              <a:solidFill>
                <a:srgbClr val="000000"/>
              </a:solidFill>
            </a:endParaRPr>
          </a:p>
        </p:txBody>
      </p:sp>
      <p:sp>
        <p:nvSpPr>
          <p:cNvPr id="13" name="Rectangle 12"/>
          <p:cNvSpPr/>
          <p:nvPr userDrawn="1"/>
        </p:nvSpPr>
        <p:spPr>
          <a:xfrm>
            <a:off x="567215" y="4174127"/>
            <a:ext cx="1105348" cy="320040"/>
          </a:xfrm>
          <a:prstGeom prst="rect">
            <a:avLst/>
          </a:prstGeom>
          <a:solidFill>
            <a:schemeClr val="bg1"/>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defTabSz="761970">
              <a:lnSpc>
                <a:spcPts val="1333"/>
              </a:lnSpc>
            </a:pPr>
            <a:r>
              <a:rPr lang="en-US" sz="1100" b="1" dirty="0">
                <a:solidFill>
                  <a:srgbClr val="000000"/>
                </a:solidFill>
              </a:rPr>
              <a:t>Role</a:t>
            </a:r>
          </a:p>
        </p:txBody>
      </p:sp>
      <p:sp>
        <p:nvSpPr>
          <p:cNvPr id="16" name="Rectangle 15"/>
          <p:cNvSpPr/>
          <p:nvPr/>
        </p:nvSpPr>
        <p:spPr>
          <a:xfrm>
            <a:off x="1697217" y="3811152"/>
            <a:ext cx="2629830" cy="320040"/>
          </a:xfrm>
          <a:prstGeom prst="rect">
            <a:avLst/>
          </a:prstGeom>
          <a:solidFill>
            <a:schemeClr val="bg1"/>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defTabSz="761970">
              <a:lnSpc>
                <a:spcPts val="1333"/>
              </a:lnSpc>
            </a:pPr>
            <a:r>
              <a:rPr lang="en-US" sz="1000" dirty="0" smtClean="0">
                <a:solidFill>
                  <a:srgbClr val="000000"/>
                </a:solidFill>
              </a:rPr>
              <a:t> </a:t>
            </a:r>
            <a:endParaRPr lang="en-US" sz="1000" dirty="0">
              <a:solidFill>
                <a:srgbClr val="000000"/>
              </a:solidFill>
            </a:endParaRPr>
          </a:p>
        </p:txBody>
      </p:sp>
      <p:sp>
        <p:nvSpPr>
          <p:cNvPr id="17" name="Rectangle 16"/>
          <p:cNvSpPr/>
          <p:nvPr/>
        </p:nvSpPr>
        <p:spPr>
          <a:xfrm>
            <a:off x="1697217" y="4174127"/>
            <a:ext cx="2629830" cy="320040"/>
          </a:xfrm>
          <a:prstGeom prst="rect">
            <a:avLst/>
          </a:prstGeom>
          <a:solidFill>
            <a:schemeClr val="bg1"/>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defTabSz="761970">
              <a:lnSpc>
                <a:spcPts val="1333"/>
              </a:lnSpc>
            </a:pPr>
            <a:endParaRPr lang="en-US" sz="1000" dirty="0">
              <a:solidFill>
                <a:srgbClr val="000000"/>
              </a:solidFill>
            </a:endParaRPr>
          </a:p>
        </p:txBody>
      </p:sp>
      <p:sp>
        <p:nvSpPr>
          <p:cNvPr id="23" name="Rounded Rectangle 22"/>
          <p:cNvSpPr/>
          <p:nvPr/>
        </p:nvSpPr>
        <p:spPr>
          <a:xfrm>
            <a:off x="4718334" y="3413344"/>
            <a:ext cx="3965291" cy="1131875"/>
          </a:xfrm>
          <a:prstGeom prst="roundRect">
            <a:avLst>
              <a:gd name="adj" fmla="val 0"/>
            </a:avLst>
          </a:prstGeom>
          <a:solidFill>
            <a:srgbClr val="138F91"/>
          </a:solidFill>
          <a:ln w="9525">
            <a:solidFill>
              <a:schemeClr val="accent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761970"/>
            <a:endParaRPr lang="en-US" sz="1000" b="1" dirty="0">
              <a:solidFill>
                <a:prstClr val="white"/>
              </a:solidFill>
            </a:endParaRPr>
          </a:p>
        </p:txBody>
      </p:sp>
      <p:sp>
        <p:nvSpPr>
          <p:cNvPr id="24" name="Rectangle 23"/>
          <p:cNvSpPr/>
          <p:nvPr userDrawn="1"/>
        </p:nvSpPr>
        <p:spPr>
          <a:xfrm>
            <a:off x="4825174" y="3811152"/>
            <a:ext cx="1105348" cy="320040"/>
          </a:xfrm>
          <a:prstGeom prst="rect">
            <a:avLst/>
          </a:prstGeom>
          <a:solidFill>
            <a:schemeClr val="bg1"/>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defTabSz="761970">
              <a:lnSpc>
                <a:spcPts val="1333"/>
              </a:lnSpc>
            </a:pPr>
            <a:r>
              <a:rPr lang="en-US" sz="1100" b="1" dirty="0">
                <a:solidFill>
                  <a:srgbClr val="000000"/>
                </a:solidFill>
              </a:rPr>
              <a:t>Reviewed </a:t>
            </a:r>
            <a:r>
              <a:rPr lang="en-US" sz="1100" b="1" dirty="0" smtClean="0">
                <a:solidFill>
                  <a:srgbClr val="000000"/>
                </a:solidFill>
              </a:rPr>
              <a:t>by</a:t>
            </a:r>
            <a:endParaRPr lang="en-US" sz="1100" b="1" dirty="0">
              <a:solidFill>
                <a:srgbClr val="000000"/>
              </a:solidFill>
            </a:endParaRPr>
          </a:p>
        </p:txBody>
      </p:sp>
      <p:sp>
        <p:nvSpPr>
          <p:cNvPr id="25" name="Rectangle 24"/>
          <p:cNvSpPr/>
          <p:nvPr userDrawn="1"/>
        </p:nvSpPr>
        <p:spPr>
          <a:xfrm>
            <a:off x="4825174" y="4174127"/>
            <a:ext cx="1105348" cy="320040"/>
          </a:xfrm>
          <a:prstGeom prst="rect">
            <a:avLst/>
          </a:prstGeom>
          <a:solidFill>
            <a:schemeClr val="bg1"/>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defTabSz="761970">
              <a:lnSpc>
                <a:spcPts val="1333"/>
              </a:lnSpc>
            </a:pPr>
            <a:r>
              <a:rPr lang="en-US" sz="1100" b="1" dirty="0">
                <a:solidFill>
                  <a:srgbClr val="000000"/>
                </a:solidFill>
              </a:rPr>
              <a:t>Role</a:t>
            </a:r>
          </a:p>
        </p:txBody>
      </p:sp>
      <p:sp>
        <p:nvSpPr>
          <p:cNvPr id="26" name="Rectangle 25"/>
          <p:cNvSpPr/>
          <p:nvPr/>
        </p:nvSpPr>
        <p:spPr>
          <a:xfrm>
            <a:off x="5955176" y="3811152"/>
            <a:ext cx="2629830" cy="320040"/>
          </a:xfrm>
          <a:prstGeom prst="rect">
            <a:avLst/>
          </a:prstGeom>
          <a:solidFill>
            <a:schemeClr val="bg1"/>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defTabSz="761970">
              <a:lnSpc>
                <a:spcPts val="1333"/>
              </a:lnSpc>
            </a:pPr>
            <a:endParaRPr lang="en-US" sz="1000" dirty="0">
              <a:solidFill>
                <a:srgbClr val="000000"/>
              </a:solidFill>
            </a:endParaRPr>
          </a:p>
        </p:txBody>
      </p:sp>
      <p:sp>
        <p:nvSpPr>
          <p:cNvPr id="27" name="Rectangle 26"/>
          <p:cNvSpPr/>
          <p:nvPr/>
        </p:nvSpPr>
        <p:spPr>
          <a:xfrm>
            <a:off x="5955176" y="4174127"/>
            <a:ext cx="2629830" cy="320040"/>
          </a:xfrm>
          <a:prstGeom prst="rect">
            <a:avLst/>
          </a:prstGeom>
          <a:solidFill>
            <a:schemeClr val="bg1"/>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defTabSz="761970">
              <a:lnSpc>
                <a:spcPts val="1333"/>
              </a:lnSpc>
            </a:pPr>
            <a:endParaRPr lang="en-US" sz="1000" dirty="0">
              <a:solidFill>
                <a:srgbClr val="000000"/>
              </a:solidFill>
            </a:endParaRPr>
          </a:p>
        </p:txBody>
      </p:sp>
      <p:sp>
        <p:nvSpPr>
          <p:cNvPr id="5" name="Content Placeholder 4"/>
          <p:cNvSpPr>
            <a:spLocks noGrp="1"/>
          </p:cNvSpPr>
          <p:nvPr>
            <p:ph sz="quarter" idx="10"/>
          </p:nvPr>
        </p:nvSpPr>
        <p:spPr>
          <a:xfrm>
            <a:off x="576728" y="1514967"/>
            <a:ext cx="8000537" cy="1538828"/>
          </a:xfrm>
          <a:prstGeom prst="rect">
            <a:avLst/>
          </a:prstGeom>
        </p:spPr>
        <p:txBody>
          <a:bodyPr anchor="ctr"/>
          <a:lstStyle>
            <a:lvl1pPr marL="171450" indent="-171450" algn="l" defTabSz="761970" rtl="0" eaLnBrk="1" latinLnBrk="0" hangingPunct="1">
              <a:buFont typeface="Arial" panose="020B0604020202020204" pitchFamily="34" charset="0"/>
              <a:buChar char="•"/>
              <a:defRPr lang="en-US" sz="1200" kern="1200" dirty="0" smtClean="0">
                <a:solidFill>
                  <a:schemeClr val="tx1"/>
                </a:solidFill>
                <a:latin typeface="+mn-lt"/>
                <a:ea typeface="+mn-ea"/>
                <a:cs typeface="+mn-cs"/>
              </a:defRPr>
            </a:lvl1pPr>
            <a:lvl2pPr marL="171450" indent="-171450" algn="l" defTabSz="761970" rtl="0" eaLnBrk="1" latinLnBrk="0" hangingPunct="1">
              <a:buFont typeface="Arial" panose="020B0604020202020204" pitchFamily="34" charset="0"/>
              <a:buChar char="•"/>
              <a:defRPr lang="en-US" sz="1000" kern="1200" dirty="0" smtClean="0">
                <a:solidFill>
                  <a:schemeClr val="tx1"/>
                </a:solidFill>
                <a:latin typeface="+mn-lt"/>
                <a:ea typeface="+mn-ea"/>
                <a:cs typeface="+mn-cs"/>
              </a:defRPr>
            </a:lvl2pPr>
            <a:lvl3pPr marL="171450" indent="-171450" algn="l" defTabSz="761970" rtl="0" eaLnBrk="1" latinLnBrk="0" hangingPunct="1">
              <a:buFont typeface="Arial" panose="020B0604020202020204" pitchFamily="34" charset="0"/>
              <a:buChar char="•"/>
              <a:defRPr lang="en-US" sz="1000" kern="1200" dirty="0" smtClean="0">
                <a:solidFill>
                  <a:schemeClr val="tx1"/>
                </a:solidFill>
                <a:latin typeface="+mn-lt"/>
                <a:ea typeface="+mn-ea"/>
                <a:cs typeface="+mn-cs"/>
              </a:defRPr>
            </a:lvl3pPr>
            <a:lvl4pPr marL="171450" indent="-171450" algn="l" defTabSz="761970" rtl="0" eaLnBrk="1" latinLnBrk="0" hangingPunct="1">
              <a:buFont typeface="Arial" panose="020B0604020202020204" pitchFamily="34" charset="0"/>
              <a:buChar char="•"/>
              <a:defRPr lang="en-US" sz="1000" kern="1200" dirty="0" smtClean="0">
                <a:solidFill>
                  <a:schemeClr val="tx1"/>
                </a:solidFill>
                <a:latin typeface="+mn-lt"/>
                <a:ea typeface="+mn-ea"/>
                <a:cs typeface="+mn-cs"/>
              </a:defRPr>
            </a:lvl4pPr>
            <a:lvl5pPr marL="171450" indent="-171450" algn="l" defTabSz="761970" rtl="0" eaLnBrk="1" latinLnBrk="0" hangingPunct="1">
              <a:buFont typeface="Arial" panose="020B0604020202020204" pitchFamily="34" charset="0"/>
              <a:buChar char="•"/>
              <a:defRPr lang="en-US" sz="1000" kern="1200" dirty="0">
                <a:solidFill>
                  <a:schemeClr val="tx1"/>
                </a:solidFill>
                <a:latin typeface="+mn-lt"/>
                <a:ea typeface="+mn-ea"/>
                <a:cs typeface="+mn-cs"/>
              </a:defRPr>
            </a:lvl5pPr>
          </a:lstStyle>
          <a:p>
            <a:pPr lvl="0"/>
            <a:r>
              <a:rPr lang="en-US" dirty="0" smtClean="0"/>
              <a:t>Click to edit Master text styles</a:t>
            </a:r>
          </a:p>
        </p:txBody>
      </p:sp>
      <p:sp>
        <p:nvSpPr>
          <p:cNvPr id="36" name="Text Placeholder 35"/>
          <p:cNvSpPr>
            <a:spLocks noGrp="1"/>
          </p:cNvSpPr>
          <p:nvPr>
            <p:ph type="body" sz="quarter" idx="11"/>
          </p:nvPr>
        </p:nvSpPr>
        <p:spPr>
          <a:xfrm>
            <a:off x="1702083" y="3847728"/>
            <a:ext cx="2587977" cy="246888"/>
          </a:xfrm>
          <a:prstGeom prst="rect">
            <a:avLst/>
          </a:prstGeom>
        </p:spPr>
        <p:txBody>
          <a:bodyPr anchor="ctr"/>
          <a:lstStyle>
            <a:lvl1pPr marL="0" indent="0" algn="l" defTabSz="761970" rtl="0" eaLnBrk="1" latinLnBrk="0" hangingPunct="1">
              <a:buFont typeface="Arial" panose="020B0604020202020204" pitchFamily="34" charset="0"/>
              <a:buNone/>
              <a:defRPr lang="en-US" sz="1100" kern="1200" dirty="0" smtClean="0">
                <a:solidFill>
                  <a:schemeClr val="tx1"/>
                </a:solidFill>
                <a:latin typeface="+mn-lt"/>
                <a:ea typeface="+mn-ea"/>
                <a:cs typeface="+mn-cs"/>
              </a:defRPr>
            </a:lvl1pPr>
            <a:lvl2pPr marL="0" indent="0" algn="l" defTabSz="761970" rtl="0" eaLnBrk="1" latinLnBrk="0" hangingPunct="1">
              <a:buFont typeface="Arial" panose="020B0604020202020204" pitchFamily="34" charset="0"/>
              <a:buNone/>
              <a:defRPr lang="en-US" sz="1000" kern="1200" dirty="0" smtClean="0">
                <a:solidFill>
                  <a:schemeClr val="tx1"/>
                </a:solidFill>
                <a:latin typeface="+mn-lt"/>
                <a:ea typeface="+mn-ea"/>
                <a:cs typeface="+mn-cs"/>
              </a:defRPr>
            </a:lvl2pPr>
            <a:lvl3pPr marL="0" indent="0" algn="l" defTabSz="761970" rtl="0" eaLnBrk="1" latinLnBrk="0" hangingPunct="1">
              <a:buFont typeface="Arial" panose="020B0604020202020204" pitchFamily="34" charset="0"/>
              <a:buNone/>
              <a:defRPr lang="en-US" sz="1000" kern="1200" dirty="0" smtClean="0">
                <a:solidFill>
                  <a:schemeClr val="tx1"/>
                </a:solidFill>
                <a:latin typeface="+mn-lt"/>
                <a:ea typeface="+mn-ea"/>
                <a:cs typeface="+mn-cs"/>
              </a:defRPr>
            </a:lvl3pPr>
            <a:lvl4pPr marL="0" indent="0" algn="l" defTabSz="761970" rtl="0" eaLnBrk="1" latinLnBrk="0" hangingPunct="1">
              <a:buFont typeface="Arial" panose="020B0604020202020204" pitchFamily="34" charset="0"/>
              <a:buNone/>
              <a:defRPr lang="en-US" sz="1000" kern="1200" dirty="0" smtClean="0">
                <a:solidFill>
                  <a:schemeClr val="tx1"/>
                </a:solidFill>
                <a:latin typeface="+mn-lt"/>
                <a:ea typeface="+mn-ea"/>
                <a:cs typeface="+mn-cs"/>
              </a:defRPr>
            </a:lvl4pPr>
            <a:lvl5pPr marL="0" indent="0" algn="l" defTabSz="761970" rtl="0" eaLnBrk="1" latinLnBrk="0" hangingPunct="1">
              <a:buFont typeface="Arial" panose="020B0604020202020204" pitchFamily="34" charset="0"/>
              <a:buNone/>
              <a:defRPr lang="en-US" sz="1000" kern="1200" dirty="0">
                <a:solidFill>
                  <a:schemeClr val="tx1"/>
                </a:solidFill>
                <a:latin typeface="+mn-lt"/>
                <a:ea typeface="+mn-ea"/>
                <a:cs typeface="+mn-cs"/>
              </a:defRPr>
            </a:lvl5pPr>
          </a:lstStyle>
          <a:p>
            <a:pPr lvl="0"/>
            <a:r>
              <a:rPr lang="en-US" dirty="0" smtClean="0"/>
              <a:t>Click to edit Master text</a:t>
            </a:r>
            <a:endParaRPr lang="en-US" dirty="0"/>
          </a:p>
        </p:txBody>
      </p:sp>
      <p:sp>
        <p:nvSpPr>
          <p:cNvPr id="59" name="Text Placeholder 35"/>
          <p:cNvSpPr>
            <a:spLocks noGrp="1"/>
          </p:cNvSpPr>
          <p:nvPr>
            <p:ph type="body" sz="quarter" idx="12"/>
          </p:nvPr>
        </p:nvSpPr>
        <p:spPr>
          <a:xfrm>
            <a:off x="1702083" y="4211278"/>
            <a:ext cx="2587977" cy="245738"/>
          </a:xfrm>
          <a:prstGeom prst="rect">
            <a:avLst/>
          </a:prstGeom>
        </p:spPr>
        <p:txBody>
          <a:bodyPr anchor="ctr"/>
          <a:lstStyle>
            <a:lvl1pPr marL="0" indent="0" algn="l" defTabSz="761970" rtl="0" eaLnBrk="1" latinLnBrk="0" hangingPunct="1">
              <a:buFont typeface="Arial" panose="020B0604020202020204" pitchFamily="34" charset="0"/>
              <a:buNone/>
              <a:defRPr lang="en-US" sz="1100" kern="1200" dirty="0" smtClean="0">
                <a:solidFill>
                  <a:schemeClr val="tx1"/>
                </a:solidFill>
                <a:latin typeface="+mn-lt"/>
                <a:ea typeface="+mn-ea"/>
                <a:cs typeface="+mn-cs"/>
              </a:defRPr>
            </a:lvl1pPr>
            <a:lvl2pPr marL="0" indent="0" algn="l" defTabSz="761970" rtl="0" eaLnBrk="1" latinLnBrk="0" hangingPunct="1">
              <a:buFont typeface="Arial" panose="020B0604020202020204" pitchFamily="34" charset="0"/>
              <a:buNone/>
              <a:defRPr lang="en-US" sz="1000" kern="1200" dirty="0" smtClean="0">
                <a:solidFill>
                  <a:schemeClr val="tx1"/>
                </a:solidFill>
                <a:latin typeface="+mn-lt"/>
                <a:ea typeface="+mn-ea"/>
                <a:cs typeface="+mn-cs"/>
              </a:defRPr>
            </a:lvl2pPr>
            <a:lvl3pPr marL="0" indent="0" algn="l" defTabSz="761970" rtl="0" eaLnBrk="1" latinLnBrk="0" hangingPunct="1">
              <a:buFont typeface="Arial" panose="020B0604020202020204" pitchFamily="34" charset="0"/>
              <a:buNone/>
              <a:defRPr lang="en-US" sz="1000" kern="1200" dirty="0" smtClean="0">
                <a:solidFill>
                  <a:schemeClr val="tx1"/>
                </a:solidFill>
                <a:latin typeface="+mn-lt"/>
                <a:ea typeface="+mn-ea"/>
                <a:cs typeface="+mn-cs"/>
              </a:defRPr>
            </a:lvl3pPr>
            <a:lvl4pPr marL="0" indent="0" algn="l" defTabSz="761970" rtl="0" eaLnBrk="1" latinLnBrk="0" hangingPunct="1">
              <a:buFont typeface="Arial" panose="020B0604020202020204" pitchFamily="34" charset="0"/>
              <a:buNone/>
              <a:defRPr lang="en-US" sz="1000" kern="1200" dirty="0" smtClean="0">
                <a:solidFill>
                  <a:schemeClr val="tx1"/>
                </a:solidFill>
                <a:latin typeface="+mn-lt"/>
                <a:ea typeface="+mn-ea"/>
                <a:cs typeface="+mn-cs"/>
              </a:defRPr>
            </a:lvl4pPr>
            <a:lvl5pPr marL="0" indent="0" algn="l" defTabSz="761970" rtl="0" eaLnBrk="1" latinLnBrk="0" hangingPunct="1">
              <a:buFont typeface="Arial" panose="020B0604020202020204" pitchFamily="34" charset="0"/>
              <a:buNone/>
              <a:defRPr lang="en-US" sz="1000" kern="1200" dirty="0">
                <a:solidFill>
                  <a:schemeClr val="tx1"/>
                </a:solidFill>
                <a:latin typeface="+mn-lt"/>
                <a:ea typeface="+mn-ea"/>
                <a:cs typeface="+mn-cs"/>
              </a:defRPr>
            </a:lvl5pPr>
          </a:lstStyle>
          <a:p>
            <a:pPr lvl="0"/>
            <a:r>
              <a:rPr lang="en-US" dirty="0" smtClean="0"/>
              <a:t>Click to edit Master text</a:t>
            </a:r>
            <a:endParaRPr lang="en-US" dirty="0"/>
          </a:p>
        </p:txBody>
      </p:sp>
      <p:sp>
        <p:nvSpPr>
          <p:cNvPr id="62" name="Text Placeholder 35"/>
          <p:cNvSpPr>
            <a:spLocks noGrp="1"/>
          </p:cNvSpPr>
          <p:nvPr>
            <p:ph type="body" sz="quarter" idx="15"/>
          </p:nvPr>
        </p:nvSpPr>
        <p:spPr>
          <a:xfrm>
            <a:off x="5960042" y="3847728"/>
            <a:ext cx="2589598" cy="246888"/>
          </a:xfrm>
          <a:prstGeom prst="rect">
            <a:avLst/>
          </a:prstGeom>
        </p:spPr>
        <p:txBody>
          <a:bodyPr anchor="ctr"/>
          <a:lstStyle>
            <a:lvl1pPr marL="0" indent="0" algn="l" defTabSz="761970" rtl="0" eaLnBrk="1" latinLnBrk="0" hangingPunct="1">
              <a:buFont typeface="Arial" panose="020B0604020202020204" pitchFamily="34" charset="0"/>
              <a:buNone/>
              <a:defRPr lang="en-US" sz="1100" kern="1200" dirty="0" smtClean="0">
                <a:solidFill>
                  <a:schemeClr val="tx1"/>
                </a:solidFill>
                <a:latin typeface="+mn-lt"/>
                <a:ea typeface="+mn-ea"/>
                <a:cs typeface="+mn-cs"/>
              </a:defRPr>
            </a:lvl1pPr>
            <a:lvl2pPr marL="0" indent="0" algn="l" defTabSz="761970" rtl="0" eaLnBrk="1" latinLnBrk="0" hangingPunct="1">
              <a:buFont typeface="Arial" panose="020B0604020202020204" pitchFamily="34" charset="0"/>
              <a:buNone/>
              <a:defRPr lang="en-US" sz="1000" kern="1200" dirty="0" smtClean="0">
                <a:solidFill>
                  <a:schemeClr val="tx1"/>
                </a:solidFill>
                <a:latin typeface="+mn-lt"/>
                <a:ea typeface="+mn-ea"/>
                <a:cs typeface="+mn-cs"/>
              </a:defRPr>
            </a:lvl2pPr>
            <a:lvl3pPr marL="0" indent="0" algn="l" defTabSz="761970" rtl="0" eaLnBrk="1" latinLnBrk="0" hangingPunct="1">
              <a:buFont typeface="Arial" panose="020B0604020202020204" pitchFamily="34" charset="0"/>
              <a:buNone/>
              <a:defRPr lang="en-US" sz="1000" kern="1200" dirty="0" smtClean="0">
                <a:solidFill>
                  <a:schemeClr val="tx1"/>
                </a:solidFill>
                <a:latin typeface="+mn-lt"/>
                <a:ea typeface="+mn-ea"/>
                <a:cs typeface="+mn-cs"/>
              </a:defRPr>
            </a:lvl3pPr>
            <a:lvl4pPr marL="0" indent="0" algn="l" defTabSz="761970" rtl="0" eaLnBrk="1" latinLnBrk="0" hangingPunct="1">
              <a:buFont typeface="Arial" panose="020B0604020202020204" pitchFamily="34" charset="0"/>
              <a:buNone/>
              <a:defRPr lang="en-US" sz="1000" kern="1200" dirty="0" smtClean="0">
                <a:solidFill>
                  <a:schemeClr val="tx1"/>
                </a:solidFill>
                <a:latin typeface="+mn-lt"/>
                <a:ea typeface="+mn-ea"/>
                <a:cs typeface="+mn-cs"/>
              </a:defRPr>
            </a:lvl4pPr>
            <a:lvl5pPr marL="0" indent="0" algn="l" defTabSz="761970" rtl="0" eaLnBrk="1" latinLnBrk="0" hangingPunct="1">
              <a:buFont typeface="Arial" panose="020B0604020202020204" pitchFamily="34" charset="0"/>
              <a:buNone/>
              <a:defRPr lang="en-US" sz="1000" kern="1200" dirty="0">
                <a:solidFill>
                  <a:schemeClr val="tx1"/>
                </a:solidFill>
                <a:latin typeface="+mn-lt"/>
                <a:ea typeface="+mn-ea"/>
                <a:cs typeface="+mn-cs"/>
              </a:defRPr>
            </a:lvl5pPr>
          </a:lstStyle>
          <a:p>
            <a:pPr lvl="0"/>
            <a:r>
              <a:rPr lang="en-US" dirty="0" smtClean="0"/>
              <a:t>Click to edit Master text</a:t>
            </a:r>
            <a:endParaRPr lang="en-US" dirty="0"/>
          </a:p>
        </p:txBody>
      </p:sp>
      <p:sp>
        <p:nvSpPr>
          <p:cNvPr id="63" name="Text Placeholder 35"/>
          <p:cNvSpPr>
            <a:spLocks noGrp="1"/>
          </p:cNvSpPr>
          <p:nvPr>
            <p:ph type="body" sz="quarter" idx="16"/>
          </p:nvPr>
        </p:nvSpPr>
        <p:spPr>
          <a:xfrm>
            <a:off x="5960042" y="4210703"/>
            <a:ext cx="2589598" cy="246888"/>
          </a:xfrm>
          <a:prstGeom prst="rect">
            <a:avLst/>
          </a:prstGeom>
        </p:spPr>
        <p:txBody>
          <a:bodyPr anchor="ctr"/>
          <a:lstStyle>
            <a:lvl1pPr marL="0" indent="0" algn="l" defTabSz="761970" rtl="0" eaLnBrk="1" latinLnBrk="0" hangingPunct="1">
              <a:buFont typeface="Arial" panose="020B0604020202020204" pitchFamily="34" charset="0"/>
              <a:buNone/>
              <a:defRPr lang="en-US" sz="1100" kern="1200" dirty="0" smtClean="0">
                <a:solidFill>
                  <a:schemeClr val="tx1"/>
                </a:solidFill>
                <a:latin typeface="+mn-lt"/>
                <a:ea typeface="+mn-ea"/>
                <a:cs typeface="+mn-cs"/>
              </a:defRPr>
            </a:lvl1pPr>
            <a:lvl2pPr marL="0" indent="0" algn="l" defTabSz="761970" rtl="0" eaLnBrk="1" latinLnBrk="0" hangingPunct="1">
              <a:buFont typeface="Arial" panose="020B0604020202020204" pitchFamily="34" charset="0"/>
              <a:buNone/>
              <a:defRPr lang="en-US" sz="1000" kern="1200" dirty="0" smtClean="0">
                <a:solidFill>
                  <a:schemeClr val="tx1"/>
                </a:solidFill>
                <a:latin typeface="+mn-lt"/>
                <a:ea typeface="+mn-ea"/>
                <a:cs typeface="+mn-cs"/>
              </a:defRPr>
            </a:lvl2pPr>
            <a:lvl3pPr marL="0" indent="0" algn="l" defTabSz="761970" rtl="0" eaLnBrk="1" latinLnBrk="0" hangingPunct="1">
              <a:buFont typeface="Arial" panose="020B0604020202020204" pitchFamily="34" charset="0"/>
              <a:buNone/>
              <a:defRPr lang="en-US" sz="1000" kern="1200" dirty="0" smtClean="0">
                <a:solidFill>
                  <a:schemeClr val="tx1"/>
                </a:solidFill>
                <a:latin typeface="+mn-lt"/>
                <a:ea typeface="+mn-ea"/>
                <a:cs typeface="+mn-cs"/>
              </a:defRPr>
            </a:lvl3pPr>
            <a:lvl4pPr marL="0" indent="0" algn="l" defTabSz="761970" rtl="0" eaLnBrk="1" latinLnBrk="0" hangingPunct="1">
              <a:buFont typeface="Arial" panose="020B0604020202020204" pitchFamily="34" charset="0"/>
              <a:buNone/>
              <a:defRPr lang="en-US" sz="1000" kern="1200" dirty="0" smtClean="0">
                <a:solidFill>
                  <a:schemeClr val="tx1"/>
                </a:solidFill>
                <a:latin typeface="+mn-lt"/>
                <a:ea typeface="+mn-ea"/>
                <a:cs typeface="+mn-cs"/>
              </a:defRPr>
            </a:lvl4pPr>
            <a:lvl5pPr marL="0" indent="0" algn="l" defTabSz="761970" rtl="0" eaLnBrk="1" latinLnBrk="0" hangingPunct="1">
              <a:buFont typeface="Arial" panose="020B0604020202020204" pitchFamily="34" charset="0"/>
              <a:buNone/>
              <a:defRPr lang="en-US" sz="1000" kern="1200" dirty="0">
                <a:solidFill>
                  <a:schemeClr val="tx1"/>
                </a:solidFill>
                <a:latin typeface="+mn-lt"/>
                <a:ea typeface="+mn-ea"/>
                <a:cs typeface="+mn-cs"/>
              </a:defRPr>
            </a:lvl5pPr>
          </a:lstStyle>
          <a:p>
            <a:pPr lvl="0"/>
            <a:r>
              <a:rPr lang="en-US" dirty="0" smtClean="0"/>
              <a:t>Click to edit Master text</a:t>
            </a:r>
            <a:endParaRPr lang="en-US" dirty="0"/>
          </a:p>
        </p:txBody>
      </p:sp>
      <p:sp>
        <p:nvSpPr>
          <p:cNvPr id="70" name="Content Placeholder 68"/>
          <p:cNvSpPr>
            <a:spLocks noGrp="1"/>
          </p:cNvSpPr>
          <p:nvPr>
            <p:ph sz="quarter" idx="20"/>
          </p:nvPr>
        </p:nvSpPr>
        <p:spPr>
          <a:xfrm>
            <a:off x="567215" y="3478032"/>
            <a:ext cx="3759832" cy="287480"/>
          </a:xfrm>
          <a:prstGeom prst="rect">
            <a:avLst/>
          </a:prstGeom>
        </p:spPr>
        <p:txBody>
          <a:bodyPr anchor="ctr"/>
          <a:lstStyle>
            <a:lvl1pPr marL="0" indent="0" algn="ctr" defTabSz="761970" rtl="0" eaLnBrk="1" latinLnBrk="0" hangingPunct="1">
              <a:buNone/>
              <a:defRPr lang="en-US" sz="1100" b="1" kern="1200" dirty="0" smtClean="0">
                <a:solidFill>
                  <a:prstClr val="white"/>
                </a:solidFill>
                <a:latin typeface="+mn-lt"/>
                <a:ea typeface="+mn-ea"/>
                <a:cs typeface="+mn-cs"/>
              </a:defRPr>
            </a:lvl1pPr>
            <a:lvl2pPr marL="0" algn="ctr" defTabSz="761970" rtl="0" eaLnBrk="1" latinLnBrk="0" hangingPunct="1">
              <a:defRPr lang="en-US" sz="1000" b="1" kern="1200" dirty="0" smtClean="0">
                <a:solidFill>
                  <a:prstClr val="white"/>
                </a:solidFill>
                <a:latin typeface="+mn-lt"/>
                <a:ea typeface="+mn-ea"/>
                <a:cs typeface="+mn-cs"/>
              </a:defRPr>
            </a:lvl2pPr>
            <a:lvl3pPr marL="0" algn="ctr" defTabSz="761970" rtl="0" eaLnBrk="1" latinLnBrk="0" hangingPunct="1">
              <a:defRPr lang="en-US" sz="1000" b="1" kern="1200" dirty="0" smtClean="0">
                <a:solidFill>
                  <a:prstClr val="white"/>
                </a:solidFill>
                <a:latin typeface="+mn-lt"/>
                <a:ea typeface="+mn-ea"/>
                <a:cs typeface="+mn-cs"/>
              </a:defRPr>
            </a:lvl3pPr>
            <a:lvl4pPr marL="0" algn="ctr" defTabSz="761970" rtl="0" eaLnBrk="1" latinLnBrk="0" hangingPunct="1">
              <a:defRPr lang="en-US" sz="1000" b="1" kern="1200" dirty="0" smtClean="0">
                <a:solidFill>
                  <a:prstClr val="white"/>
                </a:solidFill>
                <a:latin typeface="+mn-lt"/>
                <a:ea typeface="+mn-ea"/>
                <a:cs typeface="+mn-cs"/>
              </a:defRPr>
            </a:lvl4pPr>
            <a:lvl5pPr marL="0" algn="ctr" defTabSz="761970" rtl="0" eaLnBrk="1" latinLnBrk="0" hangingPunct="1">
              <a:defRPr lang="en-US" sz="1000" b="1" kern="1200" dirty="0">
                <a:solidFill>
                  <a:prstClr val="white"/>
                </a:solidFill>
                <a:latin typeface="+mn-lt"/>
                <a:ea typeface="+mn-ea"/>
                <a:cs typeface="+mn-cs"/>
              </a:defRPr>
            </a:lvl5pPr>
          </a:lstStyle>
          <a:p>
            <a:pPr lvl="0"/>
            <a:endParaRPr lang="en-US" dirty="0"/>
          </a:p>
        </p:txBody>
      </p:sp>
      <p:sp>
        <p:nvSpPr>
          <p:cNvPr id="72" name="Content Placeholder 68"/>
          <p:cNvSpPr>
            <a:spLocks noGrp="1"/>
          </p:cNvSpPr>
          <p:nvPr>
            <p:ph sz="quarter" idx="22"/>
          </p:nvPr>
        </p:nvSpPr>
        <p:spPr>
          <a:xfrm>
            <a:off x="4825174" y="3478032"/>
            <a:ext cx="3759832" cy="287480"/>
          </a:xfrm>
          <a:prstGeom prst="rect">
            <a:avLst/>
          </a:prstGeom>
        </p:spPr>
        <p:txBody>
          <a:bodyPr anchor="ctr"/>
          <a:lstStyle>
            <a:lvl1pPr marL="0" indent="0" algn="ctr" defTabSz="761970" rtl="0" eaLnBrk="1" latinLnBrk="0" hangingPunct="1">
              <a:buNone/>
              <a:defRPr lang="en-US" sz="1100" b="1" kern="1200" dirty="0" smtClean="0">
                <a:solidFill>
                  <a:prstClr val="white"/>
                </a:solidFill>
                <a:latin typeface="+mn-lt"/>
                <a:ea typeface="+mn-ea"/>
                <a:cs typeface="+mn-cs"/>
              </a:defRPr>
            </a:lvl1pPr>
            <a:lvl2pPr marL="0" algn="ctr" defTabSz="761970" rtl="0" eaLnBrk="1" latinLnBrk="0" hangingPunct="1">
              <a:defRPr lang="en-US" sz="1000" b="1" kern="1200" dirty="0" smtClean="0">
                <a:solidFill>
                  <a:prstClr val="white"/>
                </a:solidFill>
                <a:latin typeface="+mn-lt"/>
                <a:ea typeface="+mn-ea"/>
                <a:cs typeface="+mn-cs"/>
              </a:defRPr>
            </a:lvl2pPr>
            <a:lvl3pPr marL="0" algn="ctr" defTabSz="761970" rtl="0" eaLnBrk="1" latinLnBrk="0" hangingPunct="1">
              <a:defRPr lang="en-US" sz="1000" b="1" kern="1200" dirty="0" smtClean="0">
                <a:solidFill>
                  <a:prstClr val="white"/>
                </a:solidFill>
                <a:latin typeface="+mn-lt"/>
                <a:ea typeface="+mn-ea"/>
                <a:cs typeface="+mn-cs"/>
              </a:defRPr>
            </a:lvl3pPr>
            <a:lvl4pPr marL="0" algn="ctr" defTabSz="761970" rtl="0" eaLnBrk="1" latinLnBrk="0" hangingPunct="1">
              <a:defRPr lang="en-US" sz="1000" b="1" kern="1200" dirty="0" smtClean="0">
                <a:solidFill>
                  <a:prstClr val="white"/>
                </a:solidFill>
                <a:latin typeface="+mn-lt"/>
                <a:ea typeface="+mn-ea"/>
                <a:cs typeface="+mn-cs"/>
              </a:defRPr>
            </a:lvl4pPr>
            <a:lvl5pPr marL="0" algn="ctr" defTabSz="761970" rtl="0" eaLnBrk="1" latinLnBrk="0" hangingPunct="1">
              <a:defRPr lang="en-US" sz="1000" b="1" kern="1200" dirty="0">
                <a:solidFill>
                  <a:prstClr val="white"/>
                </a:solidFill>
                <a:latin typeface="+mn-lt"/>
                <a:ea typeface="+mn-ea"/>
                <a:cs typeface="+mn-cs"/>
              </a:defRPr>
            </a:lvl5pPr>
          </a:lstStyle>
          <a:p>
            <a:pPr lvl="0"/>
            <a:endParaRPr lang="en-US" dirty="0"/>
          </a:p>
        </p:txBody>
      </p:sp>
    </p:spTree>
    <p:extLst>
      <p:ext uri="{BB962C8B-B14F-4D97-AF65-F5344CB8AC3E}">
        <p14:creationId xmlns:p14="http://schemas.microsoft.com/office/powerpoint/2010/main" val="33396700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03761" y="50617"/>
            <a:ext cx="8511639" cy="535539"/>
          </a:xfrm>
          <a:prstGeom prst="rect">
            <a:avLst/>
          </a:prstGeom>
        </p:spPr>
        <p:txBody>
          <a:bodyPr wrap="square">
            <a:normAutofit/>
          </a:bodyPr>
          <a:lstStyle/>
          <a:p>
            <a:r>
              <a:rPr lang="en-US" smtClean="0"/>
              <a:t>Click to edit Master title style</a:t>
            </a:r>
            <a:endParaRPr lang="en-US" dirty="0"/>
          </a:p>
        </p:txBody>
      </p:sp>
      <p:sp>
        <p:nvSpPr>
          <p:cNvPr id="3" name="Content Placeholder 2"/>
          <p:cNvSpPr>
            <a:spLocks noGrp="1"/>
          </p:cNvSpPr>
          <p:nvPr>
            <p:ph idx="1"/>
          </p:nvPr>
        </p:nvSpPr>
        <p:spPr>
          <a:xfrm>
            <a:off x="403761" y="770788"/>
            <a:ext cx="8511639" cy="3771636"/>
          </a:xfrm>
          <a:prstGeom prst="rect">
            <a:avLst/>
          </a:prstGeom>
        </p:spPr>
        <p:txBody>
          <a:bodyPr>
            <a:noAutofit/>
          </a:bodyPr>
          <a:lstStyle>
            <a:lvl1pPr>
              <a:buClr>
                <a:srgbClr val="595959"/>
              </a:buClr>
              <a:defRPr/>
            </a:lvl1pPr>
            <a:lvl2pPr>
              <a:buClr>
                <a:srgbClr val="595959"/>
              </a:buClr>
              <a:defRPr/>
            </a:lvl2pPr>
            <a:lvl3pPr>
              <a:buClr>
                <a:srgbClr val="595959"/>
              </a:buClr>
              <a:defRPr/>
            </a:lvl3pPr>
            <a:lvl4pPr>
              <a:buClr>
                <a:srgbClr val="595959"/>
              </a:buClr>
              <a:defRPr sz="1200"/>
            </a:lvl4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
        <p:nvSpPr>
          <p:cNvPr id="4" name="Text Placeholder 5"/>
          <p:cNvSpPr>
            <a:spLocks noGrp="1"/>
          </p:cNvSpPr>
          <p:nvPr>
            <p:ph type="body" sz="quarter" idx="10" hasCustomPrompt="1"/>
          </p:nvPr>
        </p:nvSpPr>
        <p:spPr>
          <a:xfrm>
            <a:off x="4730214" y="5432295"/>
            <a:ext cx="2813586" cy="213424"/>
          </a:xfrm>
          <a:prstGeom prst="rect">
            <a:avLst/>
          </a:prstGeom>
        </p:spPr>
        <p:txBody>
          <a:bodyPr wrap="none" anchor="ctr">
            <a:noAutofit/>
          </a:bodyPr>
          <a:lstStyle>
            <a:lvl1pPr marL="0" indent="0" algn="ctr">
              <a:buNone/>
              <a:defRPr sz="1000">
                <a:solidFill>
                  <a:schemeClr val="tx1">
                    <a:lumMod val="65000"/>
                    <a:lumOff val="35000"/>
                  </a:schemeClr>
                </a:solidFill>
              </a:defRPr>
            </a:lvl1pPr>
          </a:lstStyle>
          <a:p>
            <a:pPr lvl="0"/>
            <a:r>
              <a:rPr lang="en-US" dirty="0" smtClean="0"/>
              <a:t>Click to add Information Classification</a:t>
            </a:r>
            <a:endParaRPr lang="en-US" dirty="0"/>
          </a:p>
        </p:txBody>
      </p:sp>
    </p:spTree>
    <p:extLst>
      <p:ext uri="{BB962C8B-B14F-4D97-AF65-F5344CB8AC3E}">
        <p14:creationId xmlns:p14="http://schemas.microsoft.com/office/powerpoint/2010/main" val="3303246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19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03761" y="50617"/>
            <a:ext cx="8511639" cy="535539"/>
          </a:xfrm>
          <a:prstGeom prst="rect">
            <a:avLst/>
          </a:prstGeom>
        </p:spPr>
        <p:txBody>
          <a:bodyPr wrap="square">
            <a:normAutofit/>
          </a:bodyPr>
          <a:lstStyle/>
          <a:p>
            <a:r>
              <a:rPr lang="en-US" smtClean="0"/>
              <a:t>Click to edit Master title style</a:t>
            </a:r>
            <a:endParaRPr lang="en-US" dirty="0"/>
          </a:p>
        </p:txBody>
      </p:sp>
      <p:sp>
        <p:nvSpPr>
          <p:cNvPr id="3" name="Content Placeholder 2"/>
          <p:cNvSpPr>
            <a:spLocks noGrp="1"/>
          </p:cNvSpPr>
          <p:nvPr>
            <p:ph idx="1"/>
          </p:nvPr>
        </p:nvSpPr>
        <p:spPr>
          <a:xfrm>
            <a:off x="403761" y="770788"/>
            <a:ext cx="8511639" cy="3771636"/>
          </a:xfrm>
          <a:prstGeom prst="rect">
            <a:avLst/>
          </a:prstGeom>
        </p:spPr>
        <p:txBody>
          <a:bodyPr>
            <a:noAutofit/>
          </a:bodyPr>
          <a:lstStyle>
            <a:lvl1pPr>
              <a:buClr>
                <a:srgbClr val="595959"/>
              </a:buClr>
              <a:defRPr/>
            </a:lvl1pPr>
            <a:lvl2pPr>
              <a:buClr>
                <a:srgbClr val="595959"/>
              </a:buClr>
              <a:defRPr/>
            </a:lvl2pPr>
            <a:lvl3pPr>
              <a:buClr>
                <a:srgbClr val="595959"/>
              </a:buClr>
              <a:defRPr/>
            </a:lvl3pPr>
            <a:lvl4pPr>
              <a:buClr>
                <a:srgbClr val="595959"/>
              </a:buClr>
              <a:defRPr sz="1200"/>
            </a:lvl4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
        <p:nvSpPr>
          <p:cNvPr id="4" name="Text Placeholder 5"/>
          <p:cNvSpPr>
            <a:spLocks noGrp="1"/>
          </p:cNvSpPr>
          <p:nvPr>
            <p:ph type="body" sz="quarter" idx="10" hasCustomPrompt="1"/>
          </p:nvPr>
        </p:nvSpPr>
        <p:spPr>
          <a:xfrm>
            <a:off x="4730214" y="5432295"/>
            <a:ext cx="2813586" cy="213424"/>
          </a:xfrm>
          <a:prstGeom prst="rect">
            <a:avLst/>
          </a:prstGeom>
        </p:spPr>
        <p:txBody>
          <a:bodyPr wrap="none" anchor="ctr">
            <a:noAutofit/>
          </a:bodyPr>
          <a:lstStyle>
            <a:lvl1pPr marL="0" indent="0" algn="ctr">
              <a:buNone/>
              <a:defRPr sz="1000">
                <a:solidFill>
                  <a:schemeClr val="tx1">
                    <a:lumMod val="65000"/>
                    <a:lumOff val="35000"/>
                  </a:schemeClr>
                </a:solidFill>
              </a:defRPr>
            </a:lvl1pPr>
          </a:lstStyle>
          <a:p>
            <a:pPr lvl="0"/>
            <a:r>
              <a:rPr lang="en-US" dirty="0" smtClean="0"/>
              <a:t>Click to add Information Classification</a:t>
            </a:r>
            <a:endParaRPr lang="en-US" dirty="0"/>
          </a:p>
        </p:txBody>
      </p:sp>
    </p:spTree>
    <p:extLst>
      <p:ext uri="{BB962C8B-B14F-4D97-AF65-F5344CB8AC3E}">
        <p14:creationId xmlns:p14="http://schemas.microsoft.com/office/powerpoint/2010/main" val="40508406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2.xml"/><Relationship Id="rId7" Type="http://schemas.openxmlformats.org/officeDocument/2006/relationships/slideLayout" Target="../slideLayouts/slideLayout16.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5" Type="http://schemas.openxmlformats.org/officeDocument/2006/relationships/slideLayout" Target="../slideLayouts/slideLayout14.xml"/><Relationship Id="rId4" Type="http://schemas.openxmlformats.org/officeDocument/2006/relationships/slideLayout" Target="../slideLayouts/slideLayout13.xml"/></Relationships>
</file>

<file path=ppt/slideMasters/_rels/slideMaster3.xml.rels><?xml version="1.0" encoding="UTF-8" standalone="yes"?>
<Relationships xmlns="http://schemas.openxmlformats.org/package/2006/relationships"><Relationship Id="rId8" Type="http://schemas.openxmlformats.org/officeDocument/2006/relationships/theme" Target="../theme/theme3.xml"/><Relationship Id="rId3" Type="http://schemas.openxmlformats.org/officeDocument/2006/relationships/slideLayout" Target="../slideLayouts/slideLayout19.xml"/><Relationship Id="rId7" Type="http://schemas.openxmlformats.org/officeDocument/2006/relationships/slideLayout" Target="../slideLayouts/slideLayout23.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5" Type="http://schemas.openxmlformats.org/officeDocument/2006/relationships/slideLayout" Target="../slideLayouts/slideLayout21.xml"/><Relationship Id="rId10" Type="http://schemas.microsoft.com/office/2007/relationships/hdphoto" Target="../media/hdphoto1.wdp"/><Relationship Id="rId4" Type="http://schemas.openxmlformats.org/officeDocument/2006/relationships/slideLayout" Target="../slideLayouts/slideLayout20.xml"/><Relationship Id="rId9"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Rectangle 1"/>
          <p:cNvSpPr/>
          <p:nvPr userDrawn="1"/>
        </p:nvSpPr>
        <p:spPr>
          <a:xfrm>
            <a:off x="0" y="0"/>
            <a:ext cx="9144000" cy="8001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p:cNvSpPr/>
          <p:nvPr userDrawn="1"/>
        </p:nvSpPr>
        <p:spPr>
          <a:xfrm>
            <a:off x="0" y="454025"/>
            <a:ext cx="2252547" cy="685800"/>
          </a:xfrm>
          <a:prstGeom prst="rect">
            <a:avLst/>
          </a:prstGeom>
          <a:solidFill>
            <a:srgbClr val="138F91"/>
          </a:solidFill>
          <a:ln>
            <a:noFill/>
          </a:ln>
          <a:effectLst/>
        </p:spPr>
        <p:style>
          <a:lnRef idx="1">
            <a:schemeClr val="accent1"/>
          </a:lnRef>
          <a:fillRef idx="3">
            <a:schemeClr val="accent1"/>
          </a:fillRef>
          <a:effectRef idx="2">
            <a:schemeClr val="accent1"/>
          </a:effectRef>
          <a:fontRef idx="minor">
            <a:schemeClr val="lt1"/>
          </a:fontRef>
        </p:style>
        <p:txBody>
          <a:bodyPr lIns="457200" tIns="0" rIns="0" bIns="0" rtlCol="0" anchor="ctr"/>
          <a:lstStyle/>
          <a:p>
            <a:pPr>
              <a:spcAft>
                <a:spcPts val="500"/>
              </a:spcAft>
            </a:pPr>
            <a:endParaRPr lang="en-US" sz="2000" dirty="0">
              <a:solidFill>
                <a:schemeClr val="bg1"/>
              </a:solidFill>
              <a:latin typeface="Minion Pro"/>
              <a:cs typeface="Minion Pro"/>
            </a:endParaRPr>
          </a:p>
        </p:txBody>
      </p:sp>
      <p:sp>
        <p:nvSpPr>
          <p:cNvPr id="7" name="Freeform 6"/>
          <p:cNvSpPr/>
          <p:nvPr/>
        </p:nvSpPr>
        <p:spPr>
          <a:xfrm>
            <a:off x="1416205" y="454025"/>
            <a:ext cx="3704434" cy="685800"/>
          </a:xfrm>
          <a:custGeom>
            <a:avLst/>
            <a:gdLst>
              <a:gd name="connsiteX0" fmla="*/ 3396253 w 3704434"/>
              <a:gd name="connsiteY0" fmla="*/ 0 h 685800"/>
              <a:gd name="connsiteX1" fmla="*/ 3704404 w 3704434"/>
              <a:gd name="connsiteY1" fmla="*/ 345558 h 685800"/>
              <a:gd name="connsiteX2" fmla="*/ 3390650 w 3704434"/>
              <a:gd name="connsiteY2" fmla="*/ 685800 h 685800"/>
              <a:gd name="connsiteX3" fmla="*/ 0 w 3704434"/>
              <a:gd name="connsiteY3" fmla="*/ 685800 h 685800"/>
              <a:gd name="connsiteX4" fmla="*/ 0 w 3704434"/>
              <a:gd name="connsiteY4" fmla="*/ 3752 h 685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04434" h="685800">
                <a:moveTo>
                  <a:pt x="3396253" y="0"/>
                </a:moveTo>
                <a:lnTo>
                  <a:pt x="3704404" y="345558"/>
                </a:lnTo>
                <a:cubicBezTo>
                  <a:pt x="3708010" y="342257"/>
                  <a:pt x="3391863" y="686459"/>
                  <a:pt x="3390650" y="685800"/>
                </a:cubicBezTo>
                <a:lnTo>
                  <a:pt x="0" y="685800"/>
                </a:lnTo>
                <a:lnTo>
                  <a:pt x="0" y="3752"/>
                </a:lnTo>
                <a:close/>
              </a:path>
            </a:pathLst>
          </a:custGeom>
          <a:solidFill>
            <a:srgbClr val="138F91"/>
          </a:solidFill>
          <a:ln>
            <a:noFill/>
          </a:ln>
          <a:effectLst/>
        </p:spPr>
        <p:style>
          <a:lnRef idx="1">
            <a:schemeClr val="accent1"/>
          </a:lnRef>
          <a:fillRef idx="3">
            <a:schemeClr val="accent1"/>
          </a:fillRef>
          <a:effectRef idx="2">
            <a:schemeClr val="accent1"/>
          </a:effectRef>
          <a:fontRef idx="minor">
            <a:schemeClr val="lt1"/>
          </a:fontRef>
        </p:style>
        <p:txBody>
          <a:bodyPr wrap="square" lIns="457200" tIns="0" rIns="0" bIns="0" rtlCol="0" anchor="ctr">
            <a:noAutofit/>
          </a:bodyPr>
          <a:lstStyle/>
          <a:p>
            <a:pPr>
              <a:spcAft>
                <a:spcPts val="500"/>
              </a:spcAft>
            </a:pPr>
            <a:endParaRPr lang="en-US" sz="2000" dirty="0">
              <a:solidFill>
                <a:schemeClr val="bg1"/>
              </a:solidFill>
              <a:latin typeface="Minion Pro"/>
              <a:cs typeface="Minion Pro"/>
            </a:endParaRPr>
          </a:p>
        </p:txBody>
      </p:sp>
    </p:spTree>
    <p:extLst>
      <p:ext uri="{BB962C8B-B14F-4D97-AF65-F5344CB8AC3E}">
        <p14:creationId xmlns:p14="http://schemas.microsoft.com/office/powerpoint/2010/main" val="235682067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722" r:id="rId3"/>
    <p:sldLayoutId id="2147483723" r:id="rId4"/>
    <p:sldLayoutId id="2147483664" r:id="rId5"/>
    <p:sldLayoutId id="2147483665" r:id="rId6"/>
    <p:sldLayoutId id="2147483758" r:id="rId7"/>
    <p:sldLayoutId id="2147483762" r:id="rId8"/>
    <p:sldLayoutId id="2147483782" r:id="rId9"/>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1" orient="horz" pos="892" userDrawn="1">
          <p15:clr>
            <a:srgbClr val="F26B43"/>
          </p15:clr>
        </p15:guide>
        <p15:guide id="3" pos="5472" userDrawn="1">
          <p15:clr>
            <a:srgbClr val="F26B43"/>
          </p15:clr>
        </p15:guide>
        <p15:guide id="4" orient="horz" pos="3168" userDrawn="1">
          <p15:clr>
            <a:srgbClr val="F26B43"/>
          </p15:clr>
        </p15:guide>
        <p15:guide id="5" orient="horz" pos="504"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Rectangle 1"/>
          <p:cNvSpPr/>
          <p:nvPr userDrawn="1"/>
        </p:nvSpPr>
        <p:spPr>
          <a:xfrm>
            <a:off x="0" y="0"/>
            <a:ext cx="9144000" cy="800100"/>
          </a:xfrm>
          <a:prstGeom prst="rect">
            <a:avLst/>
          </a:prstGeom>
          <a:solidFill>
            <a:srgbClr val="138F91"/>
          </a:solidFill>
          <a:ln>
            <a:noFill/>
          </a:ln>
          <a:effectLst/>
        </p:spPr>
        <p:style>
          <a:lnRef idx="1">
            <a:schemeClr val="accent1"/>
          </a:lnRef>
          <a:fillRef idx="3">
            <a:schemeClr val="accent1"/>
          </a:fillRef>
          <a:effectRef idx="2">
            <a:schemeClr val="accent1"/>
          </a:effectRef>
          <a:fontRef idx="minor">
            <a:schemeClr val="lt1"/>
          </a:fontRef>
        </p:style>
        <p:txBody>
          <a:bodyPr lIns="457200" tIns="0" rIns="0" bIns="0" rtlCol="0" anchor="ctr"/>
          <a:lstStyle/>
          <a:p>
            <a:pPr lvl="0">
              <a:spcAft>
                <a:spcPts val="500"/>
              </a:spcAft>
            </a:pPr>
            <a:endParaRPr lang="en-US" sz="2000">
              <a:solidFill>
                <a:schemeClr val="bg1"/>
              </a:solidFill>
              <a:latin typeface="Minion Pro"/>
              <a:cs typeface="Minion Pro"/>
            </a:endParaRPr>
          </a:p>
        </p:txBody>
      </p:sp>
      <p:sp>
        <p:nvSpPr>
          <p:cNvPr id="4" name="Rectangle 3"/>
          <p:cNvSpPr/>
          <p:nvPr userDrawn="1"/>
        </p:nvSpPr>
        <p:spPr>
          <a:xfrm>
            <a:off x="0" y="454025"/>
            <a:ext cx="2252547" cy="685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a:p>
        </p:txBody>
      </p:sp>
      <p:sp>
        <p:nvSpPr>
          <p:cNvPr id="5" name="Freeform 4"/>
          <p:cNvSpPr/>
          <p:nvPr userDrawn="1"/>
        </p:nvSpPr>
        <p:spPr>
          <a:xfrm>
            <a:off x="1416205" y="454025"/>
            <a:ext cx="3704434" cy="685800"/>
          </a:xfrm>
          <a:custGeom>
            <a:avLst/>
            <a:gdLst>
              <a:gd name="connsiteX0" fmla="*/ 3396253 w 3704434"/>
              <a:gd name="connsiteY0" fmla="*/ 0 h 685800"/>
              <a:gd name="connsiteX1" fmla="*/ 3704404 w 3704434"/>
              <a:gd name="connsiteY1" fmla="*/ 345558 h 685800"/>
              <a:gd name="connsiteX2" fmla="*/ 3390650 w 3704434"/>
              <a:gd name="connsiteY2" fmla="*/ 685800 h 685800"/>
              <a:gd name="connsiteX3" fmla="*/ 0 w 3704434"/>
              <a:gd name="connsiteY3" fmla="*/ 685800 h 685800"/>
              <a:gd name="connsiteX4" fmla="*/ 0 w 3704434"/>
              <a:gd name="connsiteY4" fmla="*/ 3752 h 685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04434" h="685800">
                <a:moveTo>
                  <a:pt x="3396253" y="0"/>
                </a:moveTo>
                <a:lnTo>
                  <a:pt x="3704404" y="345558"/>
                </a:lnTo>
                <a:cubicBezTo>
                  <a:pt x="3708010" y="342257"/>
                  <a:pt x="3391863" y="686459"/>
                  <a:pt x="3390650" y="685800"/>
                </a:cubicBezTo>
                <a:lnTo>
                  <a:pt x="0" y="685800"/>
                </a:lnTo>
                <a:lnTo>
                  <a:pt x="0" y="3752"/>
                </a:lnTo>
                <a:close/>
              </a:path>
            </a:pathLst>
          </a:cu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a:p>
        </p:txBody>
      </p:sp>
    </p:spTree>
    <p:extLst>
      <p:ext uri="{BB962C8B-B14F-4D97-AF65-F5344CB8AC3E}">
        <p14:creationId xmlns:p14="http://schemas.microsoft.com/office/powerpoint/2010/main" val="2340787930"/>
      </p:ext>
    </p:extLst>
  </p:cSld>
  <p:clrMap bg1="lt1" tx1="dk1" bg2="lt2" tx2="dk2" accent1="accent1" accent2="accent2" accent3="accent3" accent4="accent4" accent5="accent5" accent6="accent6" hlink="hlink" folHlink="folHlink"/>
  <p:sldLayoutIdLst>
    <p:sldLayoutId id="2147483743" r:id="rId1"/>
    <p:sldLayoutId id="2147483744" r:id="rId2"/>
    <p:sldLayoutId id="2147483745" r:id="rId3"/>
    <p:sldLayoutId id="2147483746" r:id="rId4"/>
    <p:sldLayoutId id="2147483747" r:id="rId5"/>
    <p:sldLayoutId id="2147483748" r:id="rId6"/>
    <p:sldLayoutId id="2147483759" r:id="rId7"/>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1" orient="horz" pos="892">
          <p15:clr>
            <a:srgbClr val="F26B43"/>
          </p15:clr>
        </p15:guide>
        <p15:guide id="2" pos="5472">
          <p15:clr>
            <a:srgbClr val="F26B43"/>
          </p15:clr>
        </p15:guide>
        <p15:guide id="3" orient="horz" pos="3168">
          <p15:clr>
            <a:srgbClr val="F26B43"/>
          </p15:clr>
        </p15:guide>
        <p15:guide id="4" orient="horz" pos="504">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5" name="Picture 4" descr="Cover4.jpg"/>
          <p:cNvPicPr>
            <a:picLocks noChangeAspect="1"/>
          </p:cNvPicPr>
          <p:nvPr userDrawn="1"/>
        </p:nvPicPr>
        <p:blipFill rotWithShape="1">
          <a:blip r:embed="rId9">
            <a:extLst>
              <a:ext uri="{BEBA8EAE-BF5A-486C-A8C5-ECC9F3942E4B}">
                <a14:imgProps xmlns:a14="http://schemas.microsoft.com/office/drawing/2010/main">
                  <a14:imgLayer r:embed="rId10">
                    <a14:imgEffect>
                      <a14:sharpenSoften amount="20000"/>
                    </a14:imgEffect>
                    <a14:imgEffect>
                      <a14:colorTemperature colorTemp="8000"/>
                    </a14:imgEffect>
                    <a14:imgEffect>
                      <a14:brightnessContrast bright="-45000" contrast="40000"/>
                    </a14:imgEffect>
                  </a14:imgLayer>
                </a14:imgProps>
              </a:ext>
              <a:ext uri="{28A0092B-C50C-407E-A947-70E740481C1C}">
                <a14:useLocalDpi xmlns:a14="http://schemas.microsoft.com/office/drawing/2010/main" val="0"/>
              </a:ext>
            </a:extLst>
          </a:blip>
          <a:srcRect r="1493" b="86208"/>
          <a:stretch/>
        </p:blipFill>
        <p:spPr>
          <a:xfrm>
            <a:off x="0" y="0"/>
            <a:ext cx="9144000" cy="800073"/>
          </a:xfrm>
          <a:prstGeom prst="rect">
            <a:avLst/>
          </a:prstGeom>
        </p:spPr>
      </p:pic>
      <p:sp>
        <p:nvSpPr>
          <p:cNvPr id="4" name="Rectangle 3"/>
          <p:cNvSpPr/>
          <p:nvPr userDrawn="1"/>
        </p:nvSpPr>
        <p:spPr>
          <a:xfrm>
            <a:off x="0" y="454025"/>
            <a:ext cx="2252547" cy="685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a:p>
        </p:txBody>
      </p:sp>
      <p:sp>
        <p:nvSpPr>
          <p:cNvPr id="6" name="Freeform 5"/>
          <p:cNvSpPr/>
          <p:nvPr userDrawn="1"/>
        </p:nvSpPr>
        <p:spPr>
          <a:xfrm>
            <a:off x="1416205" y="454025"/>
            <a:ext cx="3704434" cy="685800"/>
          </a:xfrm>
          <a:custGeom>
            <a:avLst/>
            <a:gdLst>
              <a:gd name="connsiteX0" fmla="*/ 3396253 w 3704434"/>
              <a:gd name="connsiteY0" fmla="*/ 0 h 685800"/>
              <a:gd name="connsiteX1" fmla="*/ 3704404 w 3704434"/>
              <a:gd name="connsiteY1" fmla="*/ 345558 h 685800"/>
              <a:gd name="connsiteX2" fmla="*/ 3390650 w 3704434"/>
              <a:gd name="connsiteY2" fmla="*/ 685800 h 685800"/>
              <a:gd name="connsiteX3" fmla="*/ 0 w 3704434"/>
              <a:gd name="connsiteY3" fmla="*/ 685800 h 685800"/>
              <a:gd name="connsiteX4" fmla="*/ 0 w 3704434"/>
              <a:gd name="connsiteY4" fmla="*/ 3752 h 685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04434" h="685800">
                <a:moveTo>
                  <a:pt x="3396253" y="0"/>
                </a:moveTo>
                <a:lnTo>
                  <a:pt x="3704404" y="345558"/>
                </a:lnTo>
                <a:cubicBezTo>
                  <a:pt x="3708010" y="342257"/>
                  <a:pt x="3391863" y="686459"/>
                  <a:pt x="3390650" y="685800"/>
                </a:cubicBezTo>
                <a:lnTo>
                  <a:pt x="0" y="685800"/>
                </a:lnTo>
                <a:lnTo>
                  <a:pt x="0" y="3752"/>
                </a:lnTo>
                <a:close/>
              </a:path>
            </a:pathLst>
          </a:cu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a:p>
        </p:txBody>
      </p:sp>
    </p:spTree>
    <p:extLst>
      <p:ext uri="{BB962C8B-B14F-4D97-AF65-F5344CB8AC3E}">
        <p14:creationId xmlns:p14="http://schemas.microsoft.com/office/powerpoint/2010/main" val="549490070"/>
      </p:ext>
    </p:extLst>
  </p:cSld>
  <p:clrMap bg1="lt1" tx1="dk1" bg2="lt2" tx2="dk2" accent1="accent1" accent2="accent2" accent3="accent3" accent4="accent4" accent5="accent5" accent6="accent6" hlink="hlink" folHlink="folHlink"/>
  <p:sldLayoutIdLst>
    <p:sldLayoutId id="2147483752" r:id="rId1"/>
    <p:sldLayoutId id="2147483753" r:id="rId2"/>
    <p:sldLayoutId id="2147483754" r:id="rId3"/>
    <p:sldLayoutId id="2147483755" r:id="rId4"/>
    <p:sldLayoutId id="2147483756" r:id="rId5"/>
    <p:sldLayoutId id="2147483757" r:id="rId6"/>
    <p:sldLayoutId id="2147483760" r:id="rId7"/>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1" orient="horz" pos="892">
          <p15:clr>
            <a:srgbClr val="F26B43"/>
          </p15:clr>
        </p15:guide>
        <p15:guide id="2" pos="5472">
          <p15:clr>
            <a:srgbClr val="F26B43"/>
          </p15:clr>
        </p15:guide>
        <p15:guide id="3" orient="horz" pos="3168">
          <p15:clr>
            <a:srgbClr val="F26B43"/>
          </p15:clr>
        </p15:guide>
        <p15:guide id="4" orient="horz" pos="504">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9.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9.xm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9.xml"/><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9.xml"/><Relationship Id="rId4" Type="http://schemas.openxmlformats.org/officeDocument/2006/relationships/image" Target="../media/image29.png"/></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hyperlink" Target="mailto:PALS@tcs.com" TargetMode="Externa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9.xml"/><Relationship Id="rId5" Type="http://schemas.openxmlformats.org/officeDocument/2006/relationships/image" Target="../media/image1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Tata and TCS logo.wm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27084" y="207963"/>
            <a:ext cx="456541" cy="398625"/>
          </a:xfrm>
          <a:prstGeom prst="rect">
            <a:avLst/>
          </a:prstGeom>
        </p:spPr>
      </p:pic>
      <p:sp>
        <p:nvSpPr>
          <p:cNvPr id="4" name="Title 3"/>
          <p:cNvSpPr>
            <a:spLocks noGrp="1"/>
          </p:cNvSpPr>
          <p:nvPr>
            <p:ph type="title"/>
          </p:nvPr>
        </p:nvSpPr>
        <p:spPr>
          <a:xfrm>
            <a:off x="0" y="3257550"/>
            <a:ext cx="7602583" cy="552450"/>
          </a:xfrm>
        </p:spPr>
        <p:txBody>
          <a:bodyPr anchor="ctr"/>
          <a:lstStyle/>
          <a:p>
            <a:r>
              <a:rPr lang="en-US" sz="2000" b="1" dirty="0" smtClean="0"/>
              <a:t>OCCDS </a:t>
            </a:r>
            <a:r>
              <a:rPr lang="en-US" sz="2000" dirty="0" smtClean="0"/>
              <a:t>- </a:t>
            </a:r>
            <a:r>
              <a:rPr lang="en-US" sz="2000" b="1" dirty="0" err="1" smtClean="0"/>
              <a:t>ADaM</a:t>
            </a:r>
            <a:r>
              <a:rPr lang="en-US" sz="2000" b="1" dirty="0" smtClean="0"/>
              <a:t> </a:t>
            </a:r>
            <a:r>
              <a:rPr lang="en-US" sz="2000" b="1" dirty="0"/>
              <a:t>Structure for Occurrence Data </a:t>
            </a:r>
            <a:endParaRPr lang="en-US" sz="2000" dirty="0"/>
          </a:p>
        </p:txBody>
      </p:sp>
      <p:sp>
        <p:nvSpPr>
          <p:cNvPr id="2" name="Subtitle 1"/>
          <p:cNvSpPr>
            <a:spLocks noGrp="1"/>
          </p:cNvSpPr>
          <p:nvPr>
            <p:ph type="subTitle" idx="1"/>
          </p:nvPr>
        </p:nvSpPr>
        <p:spPr>
          <a:xfrm>
            <a:off x="0" y="3831740"/>
            <a:ext cx="7286625" cy="508000"/>
          </a:xfrm>
        </p:spPr>
        <p:txBody>
          <a:bodyPr/>
          <a:lstStyle/>
          <a:p>
            <a:r>
              <a:rPr lang="en-US" dirty="0" err="1"/>
              <a:t>Anagha</a:t>
            </a:r>
            <a:r>
              <a:rPr lang="en-US" dirty="0"/>
              <a:t> </a:t>
            </a:r>
            <a:r>
              <a:rPr lang="en-US" dirty="0" err="1"/>
              <a:t>Bhatkhande</a:t>
            </a:r>
            <a:r>
              <a:rPr lang="en-US" dirty="0"/>
              <a:t> </a:t>
            </a:r>
            <a:br>
              <a:rPr lang="en-US" dirty="0"/>
            </a:br>
            <a:r>
              <a:rPr lang="en-US" dirty="0" err="1"/>
              <a:t>Varsha</a:t>
            </a:r>
            <a:r>
              <a:rPr lang="en-US" dirty="0"/>
              <a:t> Mahajan</a:t>
            </a:r>
          </a:p>
        </p:txBody>
      </p:sp>
      <p:sp>
        <p:nvSpPr>
          <p:cNvPr id="7" name="TextBox 6"/>
          <p:cNvSpPr txBox="1"/>
          <p:nvPr/>
        </p:nvSpPr>
        <p:spPr>
          <a:xfrm>
            <a:off x="7041932" y="5323340"/>
            <a:ext cx="1647014" cy="153888"/>
          </a:xfrm>
          <a:prstGeom prst="rect">
            <a:avLst/>
          </a:prstGeom>
          <a:noFill/>
        </p:spPr>
        <p:txBody>
          <a:bodyPr wrap="square" lIns="0" tIns="0" rIns="0" bIns="0" rtlCol="0" anchor="b">
            <a:spAutoFit/>
          </a:bodyPr>
          <a:lstStyle/>
          <a:p>
            <a:pPr algn="r">
              <a:spcAft>
                <a:spcPts val="500"/>
              </a:spcAft>
            </a:pPr>
            <a:r>
              <a:rPr lang="en-IN" sz="1000" dirty="0" smtClean="0">
                <a:solidFill>
                  <a:schemeClr val="tx1">
                    <a:lumMod val="75000"/>
                    <a:lumOff val="25000"/>
                  </a:schemeClr>
                </a:solidFill>
              </a:rPr>
              <a:t>Effective date: 01-Nov-2017</a:t>
            </a:r>
            <a:endParaRPr lang="en-US" sz="1000" dirty="0">
              <a:solidFill>
                <a:schemeClr val="tx1">
                  <a:lumMod val="75000"/>
                  <a:lumOff val="25000"/>
                </a:schemeClr>
              </a:solidFill>
              <a:latin typeface="Minion Pro"/>
              <a:cs typeface="Minion Pro"/>
            </a:endParaRPr>
          </a:p>
        </p:txBody>
      </p:sp>
      <p:sp>
        <p:nvSpPr>
          <p:cNvPr id="6" name="TextBox 5"/>
          <p:cNvSpPr txBox="1"/>
          <p:nvPr/>
        </p:nvSpPr>
        <p:spPr>
          <a:xfrm>
            <a:off x="4471813" y="5319700"/>
            <a:ext cx="264496" cy="153888"/>
          </a:xfrm>
          <a:prstGeom prst="rect">
            <a:avLst/>
          </a:prstGeom>
          <a:noFill/>
        </p:spPr>
        <p:txBody>
          <a:bodyPr wrap="none" lIns="0" tIns="0" rIns="0" bIns="0" rtlCol="0" anchor="b">
            <a:spAutoFit/>
          </a:bodyPr>
          <a:lstStyle/>
          <a:p>
            <a:pPr marL="0" algn="ctr" defTabSz="457200" rtl="0" eaLnBrk="1" latinLnBrk="0" hangingPunct="1">
              <a:spcAft>
                <a:spcPts val="500"/>
              </a:spcAft>
            </a:pPr>
            <a:r>
              <a:rPr lang="en-US" sz="1000" kern="1200" dirty="0" smtClean="0">
                <a:solidFill>
                  <a:schemeClr val="tx1">
                    <a:lumMod val="75000"/>
                    <a:lumOff val="25000"/>
                  </a:schemeClr>
                </a:solidFill>
                <a:latin typeface="+mn-lt"/>
                <a:ea typeface="+mn-ea"/>
                <a:cs typeface="+mn-cs"/>
              </a:rPr>
              <a:t>V 1.0</a:t>
            </a:r>
            <a:endParaRPr lang="en-IN" sz="1000" kern="1200" dirty="0">
              <a:solidFill>
                <a:schemeClr val="tx1">
                  <a:lumMod val="75000"/>
                  <a:lumOff val="25000"/>
                </a:schemeClr>
              </a:solidFill>
              <a:latin typeface="+mn-lt"/>
              <a:ea typeface="+mn-ea"/>
              <a:cs typeface="+mn-cs"/>
            </a:endParaRPr>
          </a:p>
        </p:txBody>
      </p:sp>
      <p:sp>
        <p:nvSpPr>
          <p:cNvPr id="8" name="TextBox 7"/>
          <p:cNvSpPr txBox="1"/>
          <p:nvPr/>
        </p:nvSpPr>
        <p:spPr>
          <a:xfrm>
            <a:off x="3181463" y="5530317"/>
            <a:ext cx="2845193" cy="123111"/>
          </a:xfrm>
          <a:prstGeom prst="rect">
            <a:avLst/>
          </a:prstGeom>
          <a:noFill/>
        </p:spPr>
        <p:txBody>
          <a:bodyPr wrap="square" lIns="0" tIns="0" rIns="0" bIns="0" rtlCol="0" anchor="b">
            <a:spAutoFit/>
          </a:bodyPr>
          <a:lstStyle/>
          <a:p>
            <a:pPr algn="ctr">
              <a:spcAft>
                <a:spcPts val="500"/>
              </a:spcAft>
            </a:pPr>
            <a:r>
              <a:rPr lang="en-IN" sz="800" dirty="0" smtClean="0">
                <a:solidFill>
                  <a:schemeClr val="tx1">
                    <a:lumMod val="75000"/>
                    <a:lumOff val="25000"/>
                  </a:schemeClr>
                </a:solidFill>
              </a:rPr>
              <a:t>Copyright © 2016 Tata Consultancy Services Limited</a:t>
            </a:r>
            <a:endParaRPr lang="en-US" sz="800" dirty="0">
              <a:solidFill>
                <a:schemeClr val="tx1">
                  <a:lumMod val="75000"/>
                  <a:lumOff val="25000"/>
                </a:schemeClr>
              </a:solidFill>
              <a:latin typeface="Minion Pro"/>
              <a:cs typeface="Minion Pro"/>
            </a:endParaRPr>
          </a:p>
        </p:txBody>
      </p:sp>
    </p:spTree>
    <p:extLst>
      <p:ext uri="{BB962C8B-B14F-4D97-AF65-F5344CB8AC3E}">
        <p14:creationId xmlns:p14="http://schemas.microsoft.com/office/powerpoint/2010/main" val="97653198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153293" y="509445"/>
            <a:ext cx="8511639" cy="535539"/>
          </a:xfrm>
        </p:spPr>
        <p:txBody>
          <a:bodyPr>
            <a:normAutofit/>
          </a:bodyPr>
          <a:lstStyle/>
          <a:p>
            <a:r>
              <a:rPr lang="en-US" sz="2800" dirty="0" smtClean="0">
                <a:solidFill>
                  <a:schemeClr val="bg1"/>
                </a:solidFill>
              </a:rPr>
              <a:t>OCCDS </a:t>
            </a:r>
            <a:r>
              <a:rPr lang="en-US" sz="2800" dirty="0">
                <a:solidFill>
                  <a:schemeClr val="bg1"/>
                </a:solidFill>
              </a:rPr>
              <a:t>: </a:t>
            </a:r>
            <a:r>
              <a:rPr lang="en-US" sz="2800" b="1" dirty="0" smtClean="0">
                <a:solidFill>
                  <a:schemeClr val="bg1"/>
                </a:solidFill>
              </a:rPr>
              <a:t>Variable </a:t>
            </a:r>
            <a:r>
              <a:rPr lang="en-US" sz="2800" b="1" dirty="0">
                <a:solidFill>
                  <a:schemeClr val="bg1"/>
                </a:solidFill>
              </a:rPr>
              <a:t>Metadata </a:t>
            </a:r>
            <a:endParaRPr lang="en-US" sz="2800" dirty="0">
              <a:solidFill>
                <a:schemeClr val="bg1"/>
              </a:solidFill>
            </a:endParaRPr>
          </a:p>
        </p:txBody>
      </p:sp>
      <p:sp>
        <p:nvSpPr>
          <p:cNvPr id="5" name="Text Placeholder 4"/>
          <p:cNvSpPr txBox="1">
            <a:spLocks noGrp="1"/>
          </p:cNvSpPr>
          <p:nvPr>
            <p:ph type="body" sz="quarter" idx="10"/>
          </p:nvPr>
        </p:nvSpPr>
        <p:spPr>
          <a:prstGeom prst="rect">
            <a:avLst/>
          </a:prstGeom>
        </p:spPr>
        <p:txBody>
          <a:bodyPr/>
          <a:lst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algn="ctr"/>
            <a:r>
              <a:rPr lang="en-US" sz="1000" dirty="0">
                <a:solidFill>
                  <a:schemeClr val="tx1">
                    <a:lumMod val="50000"/>
                    <a:lumOff val="50000"/>
                  </a:schemeClr>
                </a:solidFill>
              </a:rPr>
              <a:t>TCS confidential</a:t>
            </a:r>
          </a:p>
        </p:txBody>
      </p:sp>
      <p:sp>
        <p:nvSpPr>
          <p:cNvPr id="2" name="Rectangle 1"/>
          <p:cNvSpPr/>
          <p:nvPr/>
        </p:nvSpPr>
        <p:spPr>
          <a:xfrm>
            <a:off x="-2" y="1078551"/>
            <a:ext cx="5982789" cy="461665"/>
          </a:xfrm>
          <a:prstGeom prst="rect">
            <a:avLst/>
          </a:prstGeom>
        </p:spPr>
        <p:txBody>
          <a:bodyPr wrap="square">
            <a:spAutoFit/>
          </a:bodyPr>
          <a:lstStyle/>
          <a:p>
            <a:r>
              <a:rPr lang="en-US" sz="2400" b="1" dirty="0">
                <a:solidFill>
                  <a:srgbClr val="00A8F1"/>
                </a:solidFill>
              </a:rPr>
              <a:t>WHO Drug Dictionary Coding Variables </a:t>
            </a:r>
          </a:p>
        </p:txBody>
      </p:sp>
      <p:pic>
        <p:nvPicPr>
          <p:cNvPr id="4098"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02779" y="1519005"/>
            <a:ext cx="9041221" cy="18904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Rectangle 5"/>
          <p:cNvSpPr/>
          <p:nvPr/>
        </p:nvSpPr>
        <p:spPr>
          <a:xfrm>
            <a:off x="24864" y="3409406"/>
            <a:ext cx="8512175" cy="892552"/>
          </a:xfrm>
          <a:prstGeom prst="rect">
            <a:avLst/>
          </a:prstGeom>
        </p:spPr>
        <p:txBody>
          <a:bodyPr wrap="square">
            <a:spAutoFit/>
          </a:bodyPr>
          <a:lstStyle/>
          <a:p>
            <a:r>
              <a:rPr lang="en-US" sz="2400" b="1" dirty="0">
                <a:solidFill>
                  <a:srgbClr val="00A8F1"/>
                </a:solidFill>
              </a:rPr>
              <a:t>Other Categorization Variables </a:t>
            </a:r>
          </a:p>
          <a:p>
            <a:r>
              <a:rPr lang="en-US" sz="1400" dirty="0"/>
              <a:t>When categories are used for the intended analysis, instead of or in addition to </a:t>
            </a:r>
            <a:r>
              <a:rPr lang="en-US" sz="1400" dirty="0" err="1"/>
              <a:t>MedDRA</a:t>
            </a:r>
            <a:r>
              <a:rPr lang="en-US" sz="1400" dirty="0"/>
              <a:t> or WHO Drug, these generic categorization variables are commonly used:</a:t>
            </a:r>
          </a:p>
        </p:txBody>
      </p:sp>
      <p:pic>
        <p:nvPicPr>
          <p:cNvPr id="409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864" y="4264594"/>
            <a:ext cx="9119136" cy="1381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51223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09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0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974" y="78457"/>
            <a:ext cx="8511639" cy="535539"/>
          </a:xfrm>
        </p:spPr>
        <p:txBody>
          <a:bodyPr>
            <a:normAutofit fontScale="90000"/>
          </a:bodyPr>
          <a:lstStyle/>
          <a:p>
            <a:endParaRPr lang="en-US"/>
          </a:p>
        </p:txBody>
      </p:sp>
      <p:sp>
        <p:nvSpPr>
          <p:cNvPr id="4" name="Text Placeholder 3"/>
          <p:cNvSpPr>
            <a:spLocks noGrp="1"/>
          </p:cNvSpPr>
          <p:nvPr>
            <p:ph type="body" sz="quarter" idx="10"/>
          </p:nvPr>
        </p:nvSpPr>
        <p:spPr/>
        <p:txBody>
          <a:bodyPr/>
          <a:lstStyle/>
          <a:p>
            <a:endParaRPr lang="en-US"/>
          </a:p>
        </p:txBody>
      </p:sp>
      <p:sp>
        <p:nvSpPr>
          <p:cNvPr id="5" name="Rectangle 4"/>
          <p:cNvSpPr/>
          <p:nvPr/>
        </p:nvSpPr>
        <p:spPr>
          <a:xfrm>
            <a:off x="334974" y="586156"/>
            <a:ext cx="4297395" cy="523220"/>
          </a:xfrm>
          <a:prstGeom prst="rect">
            <a:avLst/>
          </a:prstGeom>
        </p:spPr>
        <p:txBody>
          <a:bodyPr wrap="none">
            <a:spAutoFit/>
          </a:bodyPr>
          <a:lstStyle/>
          <a:p>
            <a:r>
              <a:rPr lang="en-US" sz="2800" dirty="0">
                <a:solidFill>
                  <a:schemeClr val="bg1"/>
                </a:solidFill>
              </a:rPr>
              <a:t>OCCDS : </a:t>
            </a:r>
            <a:r>
              <a:rPr lang="en-US" sz="2800" b="1" dirty="0">
                <a:solidFill>
                  <a:schemeClr val="bg1"/>
                </a:solidFill>
              </a:rPr>
              <a:t>Variable Metadata </a:t>
            </a:r>
            <a:endParaRPr lang="en-US" sz="2800" dirty="0"/>
          </a:p>
        </p:txBody>
      </p:sp>
      <p:pic>
        <p:nvPicPr>
          <p:cNvPr id="5122"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0" y="1736392"/>
            <a:ext cx="9144000" cy="35410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Rectangle 6"/>
          <p:cNvSpPr/>
          <p:nvPr/>
        </p:nvSpPr>
        <p:spPr>
          <a:xfrm>
            <a:off x="-1" y="1149673"/>
            <a:ext cx="5982789" cy="461665"/>
          </a:xfrm>
          <a:prstGeom prst="rect">
            <a:avLst/>
          </a:prstGeom>
        </p:spPr>
        <p:txBody>
          <a:bodyPr wrap="square">
            <a:spAutoFit/>
          </a:bodyPr>
          <a:lstStyle/>
          <a:p>
            <a:r>
              <a:rPr lang="en-US" sz="2400" b="1" dirty="0" smtClean="0">
                <a:solidFill>
                  <a:srgbClr val="00A8F1"/>
                </a:solidFill>
              </a:rPr>
              <a:t>Timing </a:t>
            </a:r>
            <a:r>
              <a:rPr lang="en-US" sz="2400" b="1" dirty="0">
                <a:solidFill>
                  <a:srgbClr val="00A8F1"/>
                </a:solidFill>
              </a:rPr>
              <a:t>Variables </a:t>
            </a:r>
          </a:p>
        </p:txBody>
      </p:sp>
    </p:spTree>
    <p:extLst>
      <p:ext uri="{BB962C8B-B14F-4D97-AF65-F5344CB8AC3E}">
        <p14:creationId xmlns:p14="http://schemas.microsoft.com/office/powerpoint/2010/main" val="1769227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1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endParaRPr lang="en-US"/>
          </a:p>
        </p:txBody>
      </p:sp>
      <p:sp>
        <p:nvSpPr>
          <p:cNvPr id="5" name="Rectangle 4"/>
          <p:cNvSpPr/>
          <p:nvPr/>
        </p:nvSpPr>
        <p:spPr>
          <a:xfrm>
            <a:off x="334974" y="586156"/>
            <a:ext cx="4297395" cy="523220"/>
          </a:xfrm>
          <a:prstGeom prst="rect">
            <a:avLst/>
          </a:prstGeom>
        </p:spPr>
        <p:txBody>
          <a:bodyPr wrap="none">
            <a:spAutoFit/>
          </a:bodyPr>
          <a:lstStyle/>
          <a:p>
            <a:r>
              <a:rPr lang="en-US" sz="2800" dirty="0">
                <a:solidFill>
                  <a:schemeClr val="bg1"/>
                </a:solidFill>
              </a:rPr>
              <a:t>OCCDS : </a:t>
            </a:r>
            <a:r>
              <a:rPr lang="en-US" sz="2800" b="1" dirty="0">
                <a:solidFill>
                  <a:schemeClr val="bg1"/>
                </a:solidFill>
              </a:rPr>
              <a:t>Variable Metadata </a:t>
            </a:r>
            <a:endParaRPr lang="en-US" sz="2800" dirty="0"/>
          </a:p>
        </p:txBody>
      </p:sp>
      <p:sp>
        <p:nvSpPr>
          <p:cNvPr id="7" name="Rectangle 6"/>
          <p:cNvSpPr/>
          <p:nvPr/>
        </p:nvSpPr>
        <p:spPr>
          <a:xfrm>
            <a:off x="-1" y="1149673"/>
            <a:ext cx="5982789" cy="461665"/>
          </a:xfrm>
          <a:prstGeom prst="rect">
            <a:avLst/>
          </a:prstGeom>
        </p:spPr>
        <p:txBody>
          <a:bodyPr wrap="square">
            <a:spAutoFit/>
          </a:bodyPr>
          <a:lstStyle/>
          <a:p>
            <a:r>
              <a:rPr lang="en-US" sz="2400" b="1" dirty="0">
                <a:solidFill>
                  <a:srgbClr val="00A8F1"/>
                </a:solidFill>
              </a:rPr>
              <a:t>Timing </a:t>
            </a:r>
            <a:r>
              <a:rPr lang="en-US" sz="2400" b="1" dirty="0">
                <a:solidFill>
                  <a:srgbClr val="00A8F1"/>
                </a:solidFill>
              </a:rPr>
              <a:t>Variables </a:t>
            </a:r>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02" y="1519004"/>
            <a:ext cx="9135597" cy="41959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59449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1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endParaRPr lang="en-US"/>
          </a:p>
        </p:txBody>
      </p:sp>
      <p:sp>
        <p:nvSpPr>
          <p:cNvPr id="5" name="Rectangle 4"/>
          <p:cNvSpPr/>
          <p:nvPr/>
        </p:nvSpPr>
        <p:spPr>
          <a:xfrm>
            <a:off x="334974" y="586156"/>
            <a:ext cx="4297395" cy="523220"/>
          </a:xfrm>
          <a:prstGeom prst="rect">
            <a:avLst/>
          </a:prstGeom>
        </p:spPr>
        <p:txBody>
          <a:bodyPr wrap="none">
            <a:spAutoFit/>
          </a:bodyPr>
          <a:lstStyle/>
          <a:p>
            <a:r>
              <a:rPr lang="en-US" sz="2800" dirty="0">
                <a:solidFill>
                  <a:schemeClr val="bg1"/>
                </a:solidFill>
              </a:rPr>
              <a:t>OCCDS : </a:t>
            </a:r>
            <a:r>
              <a:rPr lang="en-US" sz="2800" b="1" dirty="0">
                <a:solidFill>
                  <a:schemeClr val="bg1"/>
                </a:solidFill>
              </a:rPr>
              <a:t>Variable Metadata </a:t>
            </a:r>
            <a:endParaRPr lang="en-US" sz="2800" dirty="0"/>
          </a:p>
        </p:txBody>
      </p:sp>
      <p:sp>
        <p:nvSpPr>
          <p:cNvPr id="7" name="Rectangle 6"/>
          <p:cNvSpPr/>
          <p:nvPr/>
        </p:nvSpPr>
        <p:spPr>
          <a:xfrm>
            <a:off x="-1" y="1149673"/>
            <a:ext cx="5982789" cy="461665"/>
          </a:xfrm>
          <a:prstGeom prst="rect">
            <a:avLst/>
          </a:prstGeom>
        </p:spPr>
        <p:txBody>
          <a:bodyPr wrap="square">
            <a:spAutoFit/>
          </a:bodyPr>
          <a:lstStyle/>
          <a:p>
            <a:r>
              <a:rPr lang="en-US" sz="2400" b="1" dirty="0">
                <a:solidFill>
                  <a:srgbClr val="00A8F1"/>
                </a:solidFill>
              </a:rPr>
              <a:t>Timing </a:t>
            </a:r>
            <a:r>
              <a:rPr lang="en-US" sz="2400" b="1" dirty="0">
                <a:solidFill>
                  <a:srgbClr val="00A8F1"/>
                </a:solidFill>
              </a:rPr>
              <a:t>Variables </a:t>
            </a:r>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02" y="1519004"/>
            <a:ext cx="9135597" cy="41959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38510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1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974" y="78457"/>
            <a:ext cx="8511639" cy="535539"/>
          </a:xfrm>
        </p:spPr>
        <p:txBody>
          <a:bodyPr>
            <a:normAutofit fontScale="90000"/>
          </a:bodyPr>
          <a:lstStyle/>
          <a:p>
            <a:endParaRPr lang="en-US"/>
          </a:p>
        </p:txBody>
      </p:sp>
      <p:sp>
        <p:nvSpPr>
          <p:cNvPr id="4" name="Text Placeholder 3"/>
          <p:cNvSpPr>
            <a:spLocks noGrp="1"/>
          </p:cNvSpPr>
          <p:nvPr>
            <p:ph type="body" sz="quarter" idx="10"/>
          </p:nvPr>
        </p:nvSpPr>
        <p:spPr/>
        <p:txBody>
          <a:bodyPr/>
          <a:lstStyle/>
          <a:p>
            <a:endParaRPr lang="en-US"/>
          </a:p>
        </p:txBody>
      </p:sp>
      <p:sp>
        <p:nvSpPr>
          <p:cNvPr id="5" name="Rectangle 4"/>
          <p:cNvSpPr/>
          <p:nvPr/>
        </p:nvSpPr>
        <p:spPr>
          <a:xfrm>
            <a:off x="334974" y="586156"/>
            <a:ext cx="4297395" cy="523220"/>
          </a:xfrm>
          <a:prstGeom prst="rect">
            <a:avLst/>
          </a:prstGeom>
        </p:spPr>
        <p:txBody>
          <a:bodyPr wrap="none">
            <a:spAutoFit/>
          </a:bodyPr>
          <a:lstStyle/>
          <a:p>
            <a:r>
              <a:rPr lang="en-US" sz="2800" dirty="0">
                <a:solidFill>
                  <a:schemeClr val="bg1"/>
                </a:solidFill>
              </a:rPr>
              <a:t>OCCDS : </a:t>
            </a:r>
            <a:r>
              <a:rPr lang="en-US" sz="2800" b="1" dirty="0">
                <a:solidFill>
                  <a:schemeClr val="bg1"/>
                </a:solidFill>
              </a:rPr>
              <a:t>Variable Metadata </a:t>
            </a:r>
            <a:endParaRPr lang="en-US" sz="2800" dirty="0"/>
          </a:p>
        </p:txBody>
      </p:sp>
      <p:sp>
        <p:nvSpPr>
          <p:cNvPr id="7" name="Rectangle 6"/>
          <p:cNvSpPr/>
          <p:nvPr/>
        </p:nvSpPr>
        <p:spPr>
          <a:xfrm>
            <a:off x="-1" y="1149673"/>
            <a:ext cx="5982789" cy="461665"/>
          </a:xfrm>
          <a:prstGeom prst="rect">
            <a:avLst/>
          </a:prstGeom>
        </p:spPr>
        <p:txBody>
          <a:bodyPr wrap="square">
            <a:spAutoFit/>
          </a:bodyPr>
          <a:lstStyle/>
          <a:p>
            <a:r>
              <a:rPr lang="en-US" sz="2400" b="1" dirty="0" smtClean="0">
                <a:solidFill>
                  <a:srgbClr val="00A8F1"/>
                </a:solidFill>
              </a:rPr>
              <a:t>Timing </a:t>
            </a:r>
            <a:r>
              <a:rPr lang="en-US" sz="2400" b="1" dirty="0">
                <a:solidFill>
                  <a:srgbClr val="00A8F1"/>
                </a:solidFill>
              </a:rPr>
              <a:t>Variables </a:t>
            </a:r>
          </a:p>
        </p:txBody>
      </p:sp>
      <p:sp>
        <p:nvSpPr>
          <p:cNvPr id="3" name="Content Placeholder 2"/>
          <p:cNvSpPr>
            <a:spLocks noGrp="1"/>
          </p:cNvSpPr>
          <p:nvPr>
            <p:ph idx="1"/>
          </p:nvPr>
        </p:nvSpPr>
        <p:spPr/>
        <p:txBody>
          <a:bodyPr/>
          <a:lstStyle/>
          <a:p>
            <a:endParaRPr lang="en-US"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519005"/>
            <a:ext cx="8915400" cy="1933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063" y="3419611"/>
            <a:ext cx="8902337" cy="12287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85785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974" y="78457"/>
            <a:ext cx="8511639" cy="535539"/>
          </a:xfrm>
        </p:spPr>
        <p:txBody>
          <a:bodyPr>
            <a:normAutofit fontScale="90000"/>
          </a:bodyPr>
          <a:lstStyle/>
          <a:p>
            <a:endParaRPr lang="en-US"/>
          </a:p>
        </p:txBody>
      </p:sp>
      <p:sp>
        <p:nvSpPr>
          <p:cNvPr id="4" name="Text Placeholder 3"/>
          <p:cNvSpPr>
            <a:spLocks noGrp="1"/>
          </p:cNvSpPr>
          <p:nvPr>
            <p:ph type="body" sz="quarter" idx="10"/>
          </p:nvPr>
        </p:nvSpPr>
        <p:spPr/>
        <p:txBody>
          <a:bodyPr/>
          <a:lstStyle/>
          <a:p>
            <a:endParaRPr lang="en-US"/>
          </a:p>
        </p:txBody>
      </p:sp>
      <p:sp>
        <p:nvSpPr>
          <p:cNvPr id="5" name="Rectangle 4"/>
          <p:cNvSpPr/>
          <p:nvPr/>
        </p:nvSpPr>
        <p:spPr>
          <a:xfrm>
            <a:off x="334974" y="586156"/>
            <a:ext cx="4297395" cy="523220"/>
          </a:xfrm>
          <a:prstGeom prst="rect">
            <a:avLst/>
          </a:prstGeom>
        </p:spPr>
        <p:txBody>
          <a:bodyPr wrap="none">
            <a:spAutoFit/>
          </a:bodyPr>
          <a:lstStyle/>
          <a:p>
            <a:r>
              <a:rPr lang="en-US" sz="2800" dirty="0">
                <a:solidFill>
                  <a:schemeClr val="bg1"/>
                </a:solidFill>
              </a:rPr>
              <a:t>OCCDS : </a:t>
            </a:r>
            <a:r>
              <a:rPr lang="en-US" sz="2800" b="1" dirty="0">
                <a:solidFill>
                  <a:schemeClr val="bg1"/>
                </a:solidFill>
              </a:rPr>
              <a:t>Variable Metadata </a:t>
            </a:r>
            <a:endParaRPr lang="en-US" sz="2800" dirty="0"/>
          </a:p>
        </p:txBody>
      </p:sp>
      <p:sp>
        <p:nvSpPr>
          <p:cNvPr id="7" name="Rectangle 6"/>
          <p:cNvSpPr/>
          <p:nvPr/>
        </p:nvSpPr>
        <p:spPr>
          <a:xfrm>
            <a:off x="-1" y="1149673"/>
            <a:ext cx="5982789" cy="461665"/>
          </a:xfrm>
          <a:prstGeom prst="rect">
            <a:avLst/>
          </a:prstGeom>
        </p:spPr>
        <p:txBody>
          <a:bodyPr wrap="square">
            <a:spAutoFit/>
          </a:bodyPr>
          <a:lstStyle/>
          <a:p>
            <a:r>
              <a:rPr lang="en-US" sz="2400" b="1" dirty="0">
                <a:solidFill>
                  <a:srgbClr val="00A8F1"/>
                </a:solidFill>
              </a:rPr>
              <a:t>Indicator Variables </a:t>
            </a:r>
            <a:endParaRPr lang="en-US" sz="2400" b="1" dirty="0">
              <a:solidFill>
                <a:srgbClr val="00A8F1"/>
              </a:solidFill>
            </a:endParaRPr>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110" y="1519005"/>
            <a:ext cx="8797290" cy="11458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2" name="Picture 4"/>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91438" y="2795447"/>
            <a:ext cx="9052562" cy="9620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75313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5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endParaRPr lang="en-US"/>
          </a:p>
        </p:txBody>
      </p:sp>
      <p:sp>
        <p:nvSpPr>
          <p:cNvPr id="4" name="Text Placeholder 3"/>
          <p:cNvSpPr>
            <a:spLocks noGrp="1"/>
          </p:cNvSpPr>
          <p:nvPr>
            <p:ph type="body" sz="quarter" idx="10"/>
          </p:nvPr>
        </p:nvSpPr>
        <p:spPr/>
        <p:txBody>
          <a:bodyPr/>
          <a:lstStyle/>
          <a:p>
            <a:endParaRPr lang="en-US"/>
          </a:p>
        </p:txBody>
      </p:sp>
      <p:pic>
        <p:nvPicPr>
          <p:cNvPr id="307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1683" y="1371604"/>
            <a:ext cx="8844932" cy="43350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ectangle 4"/>
          <p:cNvSpPr/>
          <p:nvPr/>
        </p:nvSpPr>
        <p:spPr>
          <a:xfrm>
            <a:off x="-2" y="1023202"/>
            <a:ext cx="5982789" cy="461665"/>
          </a:xfrm>
          <a:prstGeom prst="rect">
            <a:avLst/>
          </a:prstGeom>
        </p:spPr>
        <p:txBody>
          <a:bodyPr wrap="square">
            <a:spAutoFit/>
          </a:bodyPr>
          <a:lstStyle/>
          <a:p>
            <a:r>
              <a:rPr lang="en-US" sz="2400" b="1" dirty="0">
                <a:solidFill>
                  <a:srgbClr val="00A8F1"/>
                </a:solidFill>
              </a:rPr>
              <a:t>Indicator Variables </a:t>
            </a:r>
            <a:endParaRPr lang="en-US" sz="2400" b="1" dirty="0">
              <a:solidFill>
                <a:srgbClr val="00A8F1"/>
              </a:solidFill>
            </a:endParaRPr>
          </a:p>
        </p:txBody>
      </p:sp>
    </p:spTree>
    <p:extLst>
      <p:ext uri="{BB962C8B-B14F-4D97-AF65-F5344CB8AC3E}">
        <p14:creationId xmlns:p14="http://schemas.microsoft.com/office/powerpoint/2010/main" val="3299661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endParaRPr lang="en-US"/>
          </a:p>
        </p:txBody>
      </p:sp>
      <p:sp>
        <p:nvSpPr>
          <p:cNvPr id="4" name="Text Placeholder 3"/>
          <p:cNvSpPr>
            <a:spLocks noGrp="1"/>
          </p:cNvSpPr>
          <p:nvPr>
            <p:ph type="body" sz="quarter" idx="10"/>
          </p:nvPr>
        </p:nvSpPr>
        <p:spPr/>
        <p:txBody>
          <a:bodyPr/>
          <a:lstStyle/>
          <a:p>
            <a:endParaRPr lang="en-US"/>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711" y="1426144"/>
            <a:ext cx="8515350" cy="4219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Rectangle 5"/>
          <p:cNvSpPr/>
          <p:nvPr/>
        </p:nvSpPr>
        <p:spPr>
          <a:xfrm>
            <a:off x="-2" y="1023202"/>
            <a:ext cx="5982789" cy="461665"/>
          </a:xfrm>
          <a:prstGeom prst="rect">
            <a:avLst/>
          </a:prstGeom>
        </p:spPr>
        <p:txBody>
          <a:bodyPr wrap="square">
            <a:spAutoFit/>
          </a:bodyPr>
          <a:lstStyle/>
          <a:p>
            <a:r>
              <a:rPr lang="en-US" sz="2400" b="1" dirty="0" smtClean="0">
                <a:solidFill>
                  <a:srgbClr val="00A8F1"/>
                </a:solidFill>
              </a:rPr>
              <a:t>Occurrence Flag </a:t>
            </a:r>
            <a:r>
              <a:rPr lang="en-US" sz="2400" b="1" dirty="0">
                <a:solidFill>
                  <a:srgbClr val="00A8F1"/>
                </a:solidFill>
              </a:rPr>
              <a:t>Variables </a:t>
            </a:r>
            <a:endParaRPr lang="en-US" sz="2400" b="1" dirty="0">
              <a:solidFill>
                <a:srgbClr val="00A8F1"/>
              </a:solidFill>
            </a:endParaRPr>
          </a:p>
        </p:txBody>
      </p:sp>
    </p:spTree>
    <p:extLst>
      <p:ext uri="{BB962C8B-B14F-4D97-AF65-F5344CB8AC3E}">
        <p14:creationId xmlns:p14="http://schemas.microsoft.com/office/powerpoint/2010/main" val="619989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0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endParaRPr lang="en-US"/>
          </a:p>
        </p:txBody>
      </p:sp>
      <p:sp>
        <p:nvSpPr>
          <p:cNvPr id="3" name="Content Placeholder 2"/>
          <p:cNvSpPr>
            <a:spLocks noGrp="1"/>
          </p:cNvSpPr>
          <p:nvPr>
            <p:ph idx="1"/>
          </p:nvPr>
        </p:nvSpPr>
        <p:spPr/>
        <p:txBody>
          <a:bodyPr/>
          <a:lstStyle/>
          <a:p>
            <a:endParaRPr lang="en-US" dirty="0"/>
          </a:p>
        </p:txBody>
      </p:sp>
      <p:sp>
        <p:nvSpPr>
          <p:cNvPr id="4" name="Text Placeholder 3"/>
          <p:cNvSpPr>
            <a:spLocks noGrp="1"/>
          </p:cNvSpPr>
          <p:nvPr>
            <p:ph type="body" sz="quarter" idx="10"/>
          </p:nvPr>
        </p:nvSpPr>
        <p:spPr/>
        <p:txBody>
          <a:bodyPr/>
          <a:lstStyle/>
          <a:p>
            <a:endParaRPr lang="en-US"/>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3691" y="1628775"/>
            <a:ext cx="8771709" cy="12287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Rectangle 5"/>
          <p:cNvSpPr/>
          <p:nvPr/>
        </p:nvSpPr>
        <p:spPr>
          <a:xfrm>
            <a:off x="-1" y="1149673"/>
            <a:ext cx="5982789" cy="461665"/>
          </a:xfrm>
          <a:prstGeom prst="rect">
            <a:avLst/>
          </a:prstGeom>
        </p:spPr>
        <p:txBody>
          <a:bodyPr wrap="square">
            <a:spAutoFit/>
          </a:bodyPr>
          <a:lstStyle/>
          <a:p>
            <a:r>
              <a:rPr lang="en-US" sz="2400" b="1" dirty="0">
                <a:solidFill>
                  <a:srgbClr val="00A8F1"/>
                </a:solidFill>
              </a:rPr>
              <a:t>Treatment/Dose Variables </a:t>
            </a:r>
            <a:endParaRPr lang="en-US" sz="2400" b="1" dirty="0">
              <a:solidFill>
                <a:srgbClr val="00A8F1"/>
              </a:solidFill>
            </a:endParaRPr>
          </a:p>
        </p:txBody>
      </p:sp>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69" y="3331524"/>
            <a:ext cx="8875667" cy="2447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Rectangle 7"/>
          <p:cNvSpPr/>
          <p:nvPr/>
        </p:nvSpPr>
        <p:spPr>
          <a:xfrm>
            <a:off x="39733" y="2949129"/>
            <a:ext cx="5982789" cy="461665"/>
          </a:xfrm>
          <a:prstGeom prst="rect">
            <a:avLst/>
          </a:prstGeom>
        </p:spPr>
        <p:txBody>
          <a:bodyPr wrap="square">
            <a:spAutoFit/>
          </a:bodyPr>
          <a:lstStyle/>
          <a:p>
            <a:r>
              <a:rPr lang="en-US" sz="2400" b="1" dirty="0">
                <a:solidFill>
                  <a:srgbClr val="00A8F1"/>
                </a:solidFill>
              </a:rPr>
              <a:t>Descriptive </a:t>
            </a:r>
            <a:r>
              <a:rPr lang="en-US" sz="2400" b="1" dirty="0" smtClean="0">
                <a:solidFill>
                  <a:srgbClr val="00A8F1"/>
                </a:solidFill>
              </a:rPr>
              <a:t>Variables for AE </a:t>
            </a:r>
            <a:endParaRPr lang="en-US" sz="2400" b="1" dirty="0">
              <a:solidFill>
                <a:srgbClr val="00A8F1"/>
              </a:solidFill>
            </a:endParaRPr>
          </a:p>
        </p:txBody>
      </p:sp>
    </p:spTree>
    <p:extLst>
      <p:ext uri="{BB962C8B-B14F-4D97-AF65-F5344CB8AC3E}">
        <p14:creationId xmlns:p14="http://schemas.microsoft.com/office/powerpoint/2010/main" val="3762551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1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1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endParaRPr lang="en-US"/>
          </a:p>
        </p:txBody>
      </p:sp>
      <p:sp>
        <p:nvSpPr>
          <p:cNvPr id="3" name="Content Placeholder 2"/>
          <p:cNvSpPr>
            <a:spLocks noGrp="1"/>
          </p:cNvSpPr>
          <p:nvPr>
            <p:ph idx="1"/>
          </p:nvPr>
        </p:nvSpPr>
        <p:spPr>
          <a:xfrm>
            <a:off x="403761" y="770788"/>
            <a:ext cx="8740239" cy="3771636"/>
          </a:xfrm>
        </p:spPr>
        <p:txBody>
          <a:bodyPr/>
          <a:lstStyle/>
          <a:p>
            <a:endParaRPr lang="en-US" dirty="0"/>
          </a:p>
        </p:txBody>
      </p:sp>
      <p:sp>
        <p:nvSpPr>
          <p:cNvPr id="4" name="Text Placeholder 3"/>
          <p:cNvSpPr>
            <a:spLocks noGrp="1"/>
          </p:cNvSpPr>
          <p:nvPr>
            <p:ph type="body" sz="quarter" idx="10"/>
          </p:nvPr>
        </p:nvSpPr>
        <p:spPr/>
        <p:txBody>
          <a:bodyPr/>
          <a:lstStyle/>
          <a:p>
            <a:endParaRPr lang="en-US"/>
          </a:p>
        </p:txBody>
      </p:sp>
      <p:sp>
        <p:nvSpPr>
          <p:cNvPr id="8" name="Rectangle 7"/>
          <p:cNvSpPr/>
          <p:nvPr/>
        </p:nvSpPr>
        <p:spPr>
          <a:xfrm>
            <a:off x="13608" y="1132499"/>
            <a:ext cx="5982789" cy="461665"/>
          </a:xfrm>
          <a:prstGeom prst="rect">
            <a:avLst/>
          </a:prstGeom>
        </p:spPr>
        <p:txBody>
          <a:bodyPr wrap="square">
            <a:spAutoFit/>
          </a:bodyPr>
          <a:lstStyle/>
          <a:p>
            <a:r>
              <a:rPr lang="en-US" sz="2400" b="1" dirty="0">
                <a:solidFill>
                  <a:srgbClr val="00A8F1"/>
                </a:solidFill>
              </a:rPr>
              <a:t>Descriptive </a:t>
            </a:r>
            <a:r>
              <a:rPr lang="en-US" sz="2400" b="1" dirty="0" smtClean="0">
                <a:solidFill>
                  <a:srgbClr val="00A8F1"/>
                </a:solidFill>
              </a:rPr>
              <a:t>Variables for AE </a:t>
            </a:r>
            <a:endParaRPr lang="en-US" sz="2400" b="1" dirty="0">
              <a:solidFill>
                <a:srgbClr val="00A8F1"/>
              </a:solidFill>
            </a:endParaRP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441" y="1594164"/>
            <a:ext cx="8181975" cy="2838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ectangle 4"/>
          <p:cNvSpPr/>
          <p:nvPr/>
        </p:nvSpPr>
        <p:spPr>
          <a:xfrm>
            <a:off x="13608" y="4660901"/>
            <a:ext cx="8901792" cy="646331"/>
          </a:xfrm>
          <a:prstGeom prst="rect">
            <a:avLst/>
          </a:prstGeom>
        </p:spPr>
        <p:txBody>
          <a:bodyPr wrap="square">
            <a:spAutoFit/>
          </a:bodyPr>
          <a:lstStyle/>
          <a:p>
            <a:r>
              <a:rPr lang="en-US" dirty="0"/>
              <a:t>Medical History data typically does not contain descriptive variables. If needed for analysis, use variables as shown above for Adverse Events, replacing the prefix “AE” with “MH”. </a:t>
            </a:r>
          </a:p>
        </p:txBody>
      </p:sp>
    </p:spTree>
    <p:extLst>
      <p:ext uri="{BB962C8B-B14F-4D97-AF65-F5344CB8AC3E}">
        <p14:creationId xmlns:p14="http://schemas.microsoft.com/office/powerpoint/2010/main" val="2004572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14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Content Placeholder 2"/>
          <p:cNvSpPr txBox="1">
            <a:spLocks/>
          </p:cNvSpPr>
          <p:nvPr/>
        </p:nvSpPr>
        <p:spPr>
          <a:xfrm>
            <a:off x="2911570" y="1464866"/>
            <a:ext cx="5775230" cy="3172697"/>
          </a:xfrm>
          <a:prstGeom prst="rect">
            <a:avLst/>
          </a:prstGeom>
          <a:solidFill>
            <a:srgbClr val="6DCFF6"/>
          </a:solidFill>
          <a:ln w="12700">
            <a:solidFill>
              <a:srgbClr val="6DCFF6"/>
            </a:solidFill>
            <a:miter lim="800000"/>
            <a:headEnd/>
            <a:tailEnd/>
          </a:ln>
        </p:spPr>
        <p:txBody>
          <a:bodyPr anchor="ctr">
            <a:noAutofit/>
          </a:bodyPr>
          <a:lstStyle>
            <a:lvl1pPr marL="342891" indent="-342891" algn="l" defTabSz="914377" rtl="0" eaLnBrk="1" latinLnBrk="0" hangingPunct="1">
              <a:spcBef>
                <a:spcPct val="20000"/>
              </a:spcBef>
              <a:buClr>
                <a:srgbClr val="4E84C4"/>
              </a:buClr>
              <a:buFont typeface="Wingdings" pitchFamily="2" charset="2"/>
              <a:buChar char="§"/>
              <a:defRPr sz="2000" kern="1200">
                <a:solidFill>
                  <a:schemeClr val="tx1"/>
                </a:solidFill>
                <a:latin typeface="+mj-lt"/>
                <a:ea typeface="+mn-ea"/>
                <a:cs typeface="Arial" pitchFamily="34" charset="0"/>
              </a:defRPr>
            </a:lvl1pPr>
            <a:lvl2pPr marL="742932" indent="-285744" algn="l" defTabSz="914377" rtl="0" eaLnBrk="1" latinLnBrk="0" hangingPunct="1">
              <a:spcBef>
                <a:spcPct val="20000"/>
              </a:spcBef>
              <a:buClr>
                <a:srgbClr val="4E84C4"/>
              </a:buClr>
              <a:buFont typeface="Myriad Pro" pitchFamily="34" charset="0"/>
              <a:buChar char="–"/>
              <a:defRPr sz="2000" kern="1200">
                <a:solidFill>
                  <a:schemeClr val="tx1"/>
                </a:solidFill>
                <a:latin typeface="+mj-lt"/>
                <a:ea typeface="+mn-ea"/>
                <a:cs typeface="Arial" pitchFamily="34" charset="0"/>
              </a:defRPr>
            </a:lvl2pPr>
            <a:lvl3pPr marL="1142971" indent="-228594" algn="l" defTabSz="914377" rtl="0" eaLnBrk="1" latinLnBrk="0" hangingPunct="1">
              <a:spcBef>
                <a:spcPct val="20000"/>
              </a:spcBef>
              <a:buClr>
                <a:srgbClr val="4E84C4"/>
              </a:buClr>
              <a:buFont typeface="Courier New" pitchFamily="49" charset="0"/>
              <a:buChar char="o"/>
              <a:defRPr sz="1867" kern="1200">
                <a:solidFill>
                  <a:schemeClr val="tx1"/>
                </a:solidFill>
                <a:latin typeface="+mj-lt"/>
                <a:ea typeface="+mn-ea"/>
                <a:cs typeface="Arial" pitchFamily="34" charset="0"/>
              </a:defRPr>
            </a:lvl3pPr>
            <a:lvl4pPr marL="1600160" indent="-228594" algn="l" defTabSz="914377" rtl="0" eaLnBrk="1" latinLnBrk="0" hangingPunct="1">
              <a:spcBef>
                <a:spcPct val="20000"/>
              </a:spcBef>
              <a:buClr>
                <a:srgbClr val="4E84C4"/>
              </a:buClr>
              <a:buFont typeface="Arial" pitchFamily="34" charset="0"/>
              <a:buChar char="•"/>
              <a:defRPr sz="1600" kern="1200" baseline="0">
                <a:solidFill>
                  <a:schemeClr val="tx1"/>
                </a:solidFill>
                <a:latin typeface="+mj-lt"/>
                <a:ea typeface="+mn-ea"/>
                <a:cs typeface="Arial" pitchFamily="34" charset="0"/>
              </a:defRPr>
            </a:lvl4pPr>
            <a:lvl5pPr marL="2057349" indent="-228594" algn="l" defTabSz="914377" rtl="0" eaLnBrk="1" latinLnBrk="0" hangingPunct="1">
              <a:spcBef>
                <a:spcPct val="20000"/>
              </a:spcBef>
              <a:buFont typeface="Arial" pitchFamily="34" charset="0"/>
              <a:buChar char="»"/>
              <a:defRPr sz="2000" kern="1200">
                <a:solidFill>
                  <a:schemeClr val="tx1"/>
                </a:solidFill>
                <a:latin typeface="Myriad Pro" pitchFamily="34" charset="0"/>
                <a:ea typeface="+mn-ea"/>
                <a:cs typeface="+mn-cs"/>
              </a:defRPr>
            </a:lvl5pPr>
            <a:lvl6pPr marL="2514537"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14"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buClr>
                <a:schemeClr val="tx1"/>
              </a:buClr>
              <a:buFont typeface="Arial" panose="020B0604020202020204" pitchFamily="34" charset="0"/>
              <a:buChar char="•"/>
            </a:pPr>
            <a:endParaRPr lang="en-US" altLang="en-US" sz="900" dirty="0"/>
          </a:p>
        </p:txBody>
      </p:sp>
      <p:sp>
        <p:nvSpPr>
          <p:cNvPr id="6" name="Title 5"/>
          <p:cNvSpPr>
            <a:spLocks noGrp="1"/>
          </p:cNvSpPr>
          <p:nvPr>
            <p:ph type="title"/>
          </p:nvPr>
        </p:nvSpPr>
        <p:spPr>
          <a:xfrm>
            <a:off x="220990" y="473007"/>
            <a:ext cx="3893905" cy="535539"/>
          </a:xfrm>
        </p:spPr>
        <p:txBody>
          <a:bodyPr wrap="square">
            <a:noAutofit/>
          </a:bodyPr>
          <a:lstStyle/>
          <a:p>
            <a:r>
              <a:rPr lang="en-US" sz="2800" dirty="0">
                <a:solidFill>
                  <a:schemeClr val="bg1"/>
                </a:solidFill>
              </a:rPr>
              <a:t>Confidentiality Statement</a:t>
            </a:r>
          </a:p>
        </p:txBody>
      </p:sp>
      <p:sp>
        <p:nvSpPr>
          <p:cNvPr id="10" name="Content Placeholder 2"/>
          <p:cNvSpPr>
            <a:spLocks noGrp="1"/>
          </p:cNvSpPr>
          <p:nvPr>
            <p:ph idx="1"/>
          </p:nvPr>
        </p:nvSpPr>
        <p:spPr>
          <a:xfrm>
            <a:off x="3009542" y="1262484"/>
            <a:ext cx="5905859" cy="3275146"/>
          </a:xfrm>
          <a:solidFill>
            <a:schemeClr val="bg1">
              <a:lumMod val="95000"/>
            </a:schemeClr>
          </a:solidFill>
          <a:ln w="12700">
            <a:solidFill>
              <a:srgbClr val="6DCFF6"/>
            </a:solidFill>
            <a:miter lim="800000"/>
            <a:headEnd/>
            <a:tailEnd/>
          </a:ln>
        </p:spPr>
        <p:txBody>
          <a:bodyPr vert="horz" lIns="205740" tIns="34290" rIns="205740" bIns="34290" rtlCol="0" anchor="ctr">
            <a:noAutofit/>
          </a:bodyPr>
          <a:lstStyle/>
          <a:p>
            <a:pPr marL="0" indent="0" algn="just">
              <a:lnSpc>
                <a:spcPct val="150000"/>
              </a:lnSpc>
              <a:spcBef>
                <a:spcPts val="450"/>
              </a:spcBef>
              <a:buClr>
                <a:schemeClr val="tx1"/>
              </a:buClr>
              <a:buNone/>
            </a:pPr>
            <a:r>
              <a:rPr lang="en-US" altLang="en-US" sz="900" dirty="0"/>
              <a:t>This document contains information which is commercially confidential to Tata Consultancy Services Ltd. ("TCS") and is provided for the sole purpose of permitting the recipient to evaluate the proposal submitted within the document. In consideration of the receipt of this document, the recipient agrees to maintain the information it contains in confidence and not to reproduce or otherwise disclose the contents of this document to any person outside the recipient's evaluation team or nominated advisors. The document may not be used, reproduced or disclosed to others, except as specifically permitted by TCS in writing. The recipient of this document, by its retention and use, agrees to take reasonable  endeavours to protect the document and the information it contains from loss or theft.</a:t>
            </a:r>
          </a:p>
          <a:p>
            <a:pPr marL="0" indent="0" algn="just">
              <a:lnSpc>
                <a:spcPct val="150000"/>
              </a:lnSpc>
              <a:spcBef>
                <a:spcPts val="450"/>
              </a:spcBef>
              <a:buClr>
                <a:schemeClr val="tx1"/>
              </a:buClr>
              <a:buNone/>
            </a:pPr>
            <a:endParaRPr lang="en-US" altLang="en-US" sz="900" dirty="0"/>
          </a:p>
          <a:p>
            <a:pPr marL="0" indent="0" algn="just">
              <a:lnSpc>
                <a:spcPct val="150000"/>
              </a:lnSpc>
              <a:spcBef>
                <a:spcPts val="450"/>
              </a:spcBef>
              <a:buClr>
                <a:schemeClr val="tx1"/>
              </a:buClr>
              <a:buNone/>
            </a:pPr>
            <a:r>
              <a:rPr lang="en-US" altLang="en-US" sz="900" dirty="0"/>
              <a:t>© 2017 - TATA Consultancy Services Limited (TCS)</a:t>
            </a:r>
          </a:p>
          <a:p>
            <a:pPr marL="0" indent="0" algn="just">
              <a:lnSpc>
                <a:spcPct val="150000"/>
              </a:lnSpc>
              <a:spcBef>
                <a:spcPts val="450"/>
              </a:spcBef>
              <a:buClr>
                <a:schemeClr val="tx1"/>
              </a:buClr>
              <a:buNone/>
            </a:pPr>
            <a:endParaRPr lang="en-US" altLang="en-US" sz="900" dirty="0"/>
          </a:p>
        </p:txBody>
      </p:sp>
      <p:pic>
        <p:nvPicPr>
          <p:cNvPr id="36" name="Picture 3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911571" y="956990"/>
            <a:ext cx="697892" cy="697892"/>
          </a:xfrm>
          <a:prstGeom prst="rect">
            <a:avLst/>
          </a:prstGeom>
        </p:spPr>
      </p:pic>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4928" y="1798581"/>
            <a:ext cx="1993015" cy="2093778"/>
          </a:xfrm>
          <a:prstGeom prst="rect">
            <a:avLst/>
          </a:prstGeom>
        </p:spPr>
      </p:pic>
      <p:cxnSp>
        <p:nvCxnSpPr>
          <p:cNvPr id="4" name="Straight Connector 3"/>
          <p:cNvCxnSpPr/>
          <p:nvPr/>
        </p:nvCxnSpPr>
        <p:spPr>
          <a:xfrm>
            <a:off x="2500313" y="1115615"/>
            <a:ext cx="0" cy="3766550"/>
          </a:xfrm>
          <a:prstGeom prst="line">
            <a:avLst/>
          </a:prstGeom>
          <a:ln w="1905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8" name="Text Placeholder 4"/>
          <p:cNvSpPr txBox="1">
            <a:spLocks noGrp="1"/>
          </p:cNvSpPr>
          <p:nvPr>
            <p:ph type="body" sz="quarter" idx="4294967295"/>
          </p:nvPr>
        </p:nvSpPr>
        <p:spPr>
          <a:xfrm>
            <a:off x="4297666" y="5182389"/>
            <a:ext cx="2430780" cy="213496"/>
          </a:xfrm>
          <a:prstGeom prst="rect">
            <a:avLst/>
          </a:prstGeom>
        </p:spPr>
        <p:txBody>
          <a:bodyPr>
            <a:normAutofit fontScale="92500" lnSpcReduction="20000"/>
          </a:bodyPr>
          <a:lst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indent="0" algn="ctr">
              <a:buNone/>
            </a:pPr>
            <a:r>
              <a:rPr lang="en-US" sz="1000" dirty="0">
                <a:solidFill>
                  <a:schemeClr val="tx1">
                    <a:lumMod val="50000"/>
                    <a:lumOff val="50000"/>
                  </a:schemeClr>
                </a:solidFill>
              </a:rPr>
              <a:t>TCS confidential</a:t>
            </a:r>
          </a:p>
        </p:txBody>
      </p:sp>
    </p:spTree>
    <p:extLst>
      <p:ext uri="{BB962C8B-B14F-4D97-AF65-F5344CB8AC3E}">
        <p14:creationId xmlns:p14="http://schemas.microsoft.com/office/powerpoint/2010/main" val="862192114"/>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endParaRPr lang="en-US"/>
          </a:p>
        </p:txBody>
      </p:sp>
      <p:sp>
        <p:nvSpPr>
          <p:cNvPr id="3" name="Content Placeholder 2"/>
          <p:cNvSpPr>
            <a:spLocks noGrp="1"/>
          </p:cNvSpPr>
          <p:nvPr>
            <p:ph idx="1"/>
          </p:nvPr>
        </p:nvSpPr>
        <p:spPr/>
        <p:txBody>
          <a:bodyPr/>
          <a:lstStyle/>
          <a:p>
            <a:endParaRPr lang="en-US" dirty="0"/>
          </a:p>
        </p:txBody>
      </p:sp>
      <p:sp>
        <p:nvSpPr>
          <p:cNvPr id="4" name="Text Placeholder 3"/>
          <p:cNvSpPr>
            <a:spLocks noGrp="1"/>
          </p:cNvSpPr>
          <p:nvPr>
            <p:ph type="body" sz="quarter" idx="10"/>
          </p:nvPr>
        </p:nvSpPr>
        <p:spPr/>
        <p:txBody>
          <a:bodyPr/>
          <a:lstStyle/>
          <a:p>
            <a:endParaRPr lang="en-US"/>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608" y="1594164"/>
            <a:ext cx="7210152" cy="18413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Rectangle 5"/>
          <p:cNvSpPr/>
          <p:nvPr/>
        </p:nvSpPr>
        <p:spPr>
          <a:xfrm>
            <a:off x="13608" y="1132499"/>
            <a:ext cx="5982789" cy="461665"/>
          </a:xfrm>
          <a:prstGeom prst="rect">
            <a:avLst/>
          </a:prstGeom>
        </p:spPr>
        <p:txBody>
          <a:bodyPr wrap="square">
            <a:spAutoFit/>
          </a:bodyPr>
          <a:lstStyle/>
          <a:p>
            <a:r>
              <a:rPr lang="en-US" sz="2400" b="1" dirty="0">
                <a:solidFill>
                  <a:srgbClr val="00A8F1"/>
                </a:solidFill>
              </a:rPr>
              <a:t>Descriptive </a:t>
            </a:r>
            <a:r>
              <a:rPr lang="en-US" sz="2400" b="1" dirty="0" smtClean="0">
                <a:solidFill>
                  <a:srgbClr val="00A8F1"/>
                </a:solidFill>
              </a:rPr>
              <a:t>Variables for CM </a:t>
            </a:r>
            <a:endParaRPr lang="en-US" sz="2400" b="1" dirty="0">
              <a:solidFill>
                <a:srgbClr val="00A8F1"/>
              </a:solidFill>
            </a:endParaRPr>
          </a:p>
        </p:txBody>
      </p:sp>
    </p:spTree>
    <p:extLst>
      <p:ext uri="{BB962C8B-B14F-4D97-AF65-F5344CB8AC3E}">
        <p14:creationId xmlns:p14="http://schemas.microsoft.com/office/powerpoint/2010/main" val="3103884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1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endParaRPr lang="en-US"/>
          </a:p>
        </p:txBody>
      </p:sp>
      <p:sp>
        <p:nvSpPr>
          <p:cNvPr id="3" name="Content Placeholder 2"/>
          <p:cNvSpPr>
            <a:spLocks noGrp="1"/>
          </p:cNvSpPr>
          <p:nvPr>
            <p:ph idx="1"/>
          </p:nvPr>
        </p:nvSpPr>
        <p:spPr/>
        <p:txBody>
          <a:bodyPr/>
          <a:lstStyle/>
          <a:p>
            <a:endParaRPr lang="en-US" dirty="0"/>
          </a:p>
        </p:txBody>
      </p:sp>
      <p:sp>
        <p:nvSpPr>
          <p:cNvPr id="4" name="Text Placeholder 3"/>
          <p:cNvSpPr>
            <a:spLocks noGrp="1"/>
          </p:cNvSpPr>
          <p:nvPr>
            <p:ph type="body" sz="quarter" idx="10"/>
          </p:nvPr>
        </p:nvSpPr>
        <p:spPr/>
        <p:txBody>
          <a:bodyPr/>
          <a:lstStyle/>
          <a:p>
            <a:endParaRPr lang="en-US"/>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86156"/>
            <a:ext cx="9144000" cy="50595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834806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04502"/>
            <a:ext cx="8511639" cy="640042"/>
          </a:xfrm>
        </p:spPr>
        <p:txBody>
          <a:bodyPr>
            <a:normAutofit fontScale="90000"/>
          </a:bodyPr>
          <a:lstStyle/>
          <a:p>
            <a:r>
              <a:rPr lang="en-US" dirty="0" smtClean="0"/>
              <a:t>Sample </a:t>
            </a:r>
            <a:r>
              <a:rPr lang="en-US" dirty="0" err="1" smtClean="0"/>
              <a:t>ADaM</a:t>
            </a:r>
            <a:r>
              <a:rPr lang="en-US" dirty="0" smtClean="0"/>
              <a:t> dataset for creating report</a:t>
            </a:r>
            <a:endParaRPr lang="en-US" dirty="0"/>
          </a:p>
        </p:txBody>
      </p:sp>
      <p:sp>
        <p:nvSpPr>
          <p:cNvPr id="3" name="Content Placeholder 2"/>
          <p:cNvSpPr>
            <a:spLocks noGrp="1"/>
          </p:cNvSpPr>
          <p:nvPr>
            <p:ph idx="1"/>
          </p:nvPr>
        </p:nvSpPr>
        <p:spPr/>
        <p:txBody>
          <a:bodyPr/>
          <a:lstStyle/>
          <a:p>
            <a:endParaRPr lang="en-US"/>
          </a:p>
        </p:txBody>
      </p:sp>
      <p:sp>
        <p:nvSpPr>
          <p:cNvPr id="4" name="Text Placeholder 3"/>
          <p:cNvSpPr>
            <a:spLocks noGrp="1"/>
          </p:cNvSpPr>
          <p:nvPr>
            <p:ph type="body" sz="quarter" idx="10"/>
          </p:nvPr>
        </p:nvSpPr>
        <p:spPr/>
        <p:txBody>
          <a:bodyPr/>
          <a:lstStyle/>
          <a:p>
            <a:endParaRPr lang="en-US"/>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35540"/>
            <a:ext cx="9144000" cy="5179460"/>
          </a:xfrm>
          <a:prstGeom prst="rect">
            <a:avLst/>
          </a:prstGeom>
          <a:noFill/>
          <a:ln w="412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8" name="Right Brace 7"/>
          <p:cNvSpPr/>
          <p:nvPr/>
        </p:nvSpPr>
        <p:spPr>
          <a:xfrm>
            <a:off x="6100354" y="1031966"/>
            <a:ext cx="261257" cy="418011"/>
          </a:xfrm>
          <a:prstGeom prst="rightBrace">
            <a:avLst/>
          </a:prstGeom>
          <a:ln w="19050">
            <a:solidFill>
              <a:srgbClr val="C00000"/>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rgbClr val="C00000"/>
              </a:solidFill>
            </a:endParaRPr>
          </a:p>
        </p:txBody>
      </p:sp>
      <p:sp>
        <p:nvSpPr>
          <p:cNvPr id="9" name="TextBox 8"/>
          <p:cNvSpPr txBox="1"/>
          <p:nvPr/>
        </p:nvSpPr>
        <p:spPr>
          <a:xfrm>
            <a:off x="6609805" y="1031966"/>
            <a:ext cx="2129245" cy="369332"/>
          </a:xfrm>
          <a:prstGeom prst="rect">
            <a:avLst/>
          </a:prstGeom>
          <a:noFill/>
        </p:spPr>
        <p:txBody>
          <a:bodyPr wrap="square" rtlCol="0">
            <a:spAutoFit/>
          </a:bodyPr>
          <a:lstStyle/>
          <a:p>
            <a:r>
              <a:rPr lang="en-US" dirty="0" smtClean="0">
                <a:solidFill>
                  <a:srgbClr val="C00000"/>
                </a:solidFill>
              </a:rPr>
              <a:t>Indicator Variables</a:t>
            </a:r>
            <a:endParaRPr lang="en-US" dirty="0">
              <a:solidFill>
                <a:srgbClr val="C00000"/>
              </a:solidFill>
            </a:endParaRPr>
          </a:p>
        </p:txBody>
      </p:sp>
      <p:sp>
        <p:nvSpPr>
          <p:cNvPr id="10" name="TextBox 9"/>
          <p:cNvSpPr txBox="1"/>
          <p:nvPr/>
        </p:nvSpPr>
        <p:spPr>
          <a:xfrm>
            <a:off x="6361611" y="1580606"/>
            <a:ext cx="2664823" cy="923330"/>
          </a:xfrm>
          <a:prstGeom prst="rect">
            <a:avLst/>
          </a:prstGeom>
          <a:noFill/>
        </p:spPr>
        <p:txBody>
          <a:bodyPr wrap="square" rtlCol="0">
            <a:spAutoFit/>
          </a:bodyPr>
          <a:lstStyle/>
          <a:p>
            <a:r>
              <a:rPr lang="en-US" dirty="0">
                <a:solidFill>
                  <a:srgbClr val="C00000"/>
                </a:solidFill>
              </a:rPr>
              <a:t>Dictionary Coding and Categorization Variables </a:t>
            </a:r>
          </a:p>
          <a:p>
            <a:endParaRPr lang="en-US" dirty="0"/>
          </a:p>
        </p:txBody>
      </p:sp>
      <p:sp>
        <p:nvSpPr>
          <p:cNvPr id="12" name="Right Brace 11"/>
          <p:cNvSpPr/>
          <p:nvPr/>
        </p:nvSpPr>
        <p:spPr>
          <a:xfrm>
            <a:off x="6126480" y="1580606"/>
            <a:ext cx="509451" cy="653143"/>
          </a:xfrm>
          <a:prstGeom prst="rightBrace">
            <a:avLst/>
          </a:prstGeom>
          <a:ln w="19050">
            <a:solidFill>
              <a:srgbClr val="C00000"/>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rgbClr val="C00000"/>
              </a:solidFill>
            </a:endParaRPr>
          </a:p>
        </p:txBody>
      </p:sp>
      <p:sp>
        <p:nvSpPr>
          <p:cNvPr id="13" name="Right Brace 12"/>
          <p:cNvSpPr/>
          <p:nvPr/>
        </p:nvSpPr>
        <p:spPr>
          <a:xfrm>
            <a:off x="7563393" y="2399211"/>
            <a:ext cx="261257" cy="418011"/>
          </a:xfrm>
          <a:prstGeom prst="rightBrace">
            <a:avLst/>
          </a:prstGeom>
          <a:ln w="19050">
            <a:solidFill>
              <a:srgbClr val="C00000"/>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rgbClr val="C00000"/>
              </a:solidFill>
            </a:endParaRPr>
          </a:p>
        </p:txBody>
      </p:sp>
      <p:sp>
        <p:nvSpPr>
          <p:cNvPr id="14" name="TextBox 13"/>
          <p:cNvSpPr txBox="1"/>
          <p:nvPr/>
        </p:nvSpPr>
        <p:spPr>
          <a:xfrm>
            <a:off x="7961810" y="2372135"/>
            <a:ext cx="1704703" cy="646331"/>
          </a:xfrm>
          <a:prstGeom prst="rect">
            <a:avLst/>
          </a:prstGeom>
          <a:noFill/>
        </p:spPr>
        <p:txBody>
          <a:bodyPr wrap="square" rtlCol="0">
            <a:spAutoFit/>
          </a:bodyPr>
          <a:lstStyle/>
          <a:p>
            <a:r>
              <a:rPr lang="en-US" dirty="0" smtClean="0">
                <a:solidFill>
                  <a:srgbClr val="C00000"/>
                </a:solidFill>
              </a:rPr>
              <a:t>AE Indicator Variables</a:t>
            </a:r>
            <a:endParaRPr lang="en-US" dirty="0">
              <a:solidFill>
                <a:srgbClr val="C00000"/>
              </a:solidFill>
            </a:endParaRPr>
          </a:p>
        </p:txBody>
      </p:sp>
      <p:sp>
        <p:nvSpPr>
          <p:cNvPr id="15" name="Right Brace 14"/>
          <p:cNvSpPr/>
          <p:nvPr/>
        </p:nvSpPr>
        <p:spPr>
          <a:xfrm>
            <a:off x="7917178" y="2900858"/>
            <a:ext cx="420188" cy="1550125"/>
          </a:xfrm>
          <a:prstGeom prst="rightBrace">
            <a:avLst/>
          </a:prstGeom>
          <a:ln w="19050">
            <a:solidFill>
              <a:srgbClr val="C00000"/>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rgbClr val="C00000"/>
              </a:solidFill>
            </a:endParaRPr>
          </a:p>
        </p:txBody>
      </p:sp>
      <p:sp>
        <p:nvSpPr>
          <p:cNvPr id="16" name="TextBox 15"/>
          <p:cNvSpPr txBox="1"/>
          <p:nvPr/>
        </p:nvSpPr>
        <p:spPr>
          <a:xfrm>
            <a:off x="8337366" y="3444195"/>
            <a:ext cx="852351" cy="923330"/>
          </a:xfrm>
          <a:prstGeom prst="rect">
            <a:avLst/>
          </a:prstGeom>
          <a:noFill/>
        </p:spPr>
        <p:txBody>
          <a:bodyPr wrap="square" rtlCol="0">
            <a:spAutoFit/>
          </a:bodyPr>
          <a:lstStyle/>
          <a:p>
            <a:r>
              <a:rPr lang="en-US" dirty="0" smtClean="0">
                <a:solidFill>
                  <a:srgbClr val="C00000"/>
                </a:solidFill>
              </a:rPr>
              <a:t>Time Variables</a:t>
            </a:r>
            <a:endParaRPr lang="en-US" dirty="0">
              <a:solidFill>
                <a:srgbClr val="C00000"/>
              </a:solidFill>
            </a:endParaRPr>
          </a:p>
        </p:txBody>
      </p:sp>
      <p:sp>
        <p:nvSpPr>
          <p:cNvPr id="17" name="Right Brace 16"/>
          <p:cNvSpPr/>
          <p:nvPr/>
        </p:nvSpPr>
        <p:spPr>
          <a:xfrm>
            <a:off x="8076109" y="5057824"/>
            <a:ext cx="261257" cy="418011"/>
          </a:xfrm>
          <a:prstGeom prst="rightBrace">
            <a:avLst/>
          </a:prstGeom>
          <a:ln w="19050">
            <a:solidFill>
              <a:srgbClr val="C00000"/>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rgbClr val="C00000"/>
              </a:solidFill>
            </a:endParaRPr>
          </a:p>
        </p:txBody>
      </p:sp>
      <p:sp>
        <p:nvSpPr>
          <p:cNvPr id="18" name="TextBox 17"/>
          <p:cNvSpPr txBox="1"/>
          <p:nvPr/>
        </p:nvSpPr>
        <p:spPr>
          <a:xfrm>
            <a:off x="8337366" y="5062963"/>
            <a:ext cx="2129245" cy="646331"/>
          </a:xfrm>
          <a:prstGeom prst="rect">
            <a:avLst/>
          </a:prstGeom>
          <a:noFill/>
        </p:spPr>
        <p:txBody>
          <a:bodyPr wrap="square" rtlCol="0">
            <a:spAutoFit/>
          </a:bodyPr>
          <a:lstStyle/>
          <a:p>
            <a:r>
              <a:rPr lang="en-US" dirty="0" smtClean="0">
                <a:solidFill>
                  <a:srgbClr val="C00000"/>
                </a:solidFill>
              </a:rPr>
              <a:t>Descriptive </a:t>
            </a:r>
          </a:p>
          <a:p>
            <a:r>
              <a:rPr lang="en-US" dirty="0" smtClean="0">
                <a:solidFill>
                  <a:srgbClr val="C00000"/>
                </a:solidFill>
              </a:rPr>
              <a:t>Variables</a:t>
            </a:r>
            <a:endParaRPr lang="en-US" dirty="0">
              <a:solidFill>
                <a:srgbClr val="C00000"/>
              </a:solidFill>
            </a:endParaRPr>
          </a:p>
        </p:txBody>
      </p:sp>
    </p:spTree>
    <p:extLst>
      <p:ext uri="{BB962C8B-B14F-4D97-AF65-F5344CB8AC3E}">
        <p14:creationId xmlns:p14="http://schemas.microsoft.com/office/powerpoint/2010/main" val="2890181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9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10" grpId="0"/>
      <p:bldP spid="12" grpId="0" animBg="1"/>
      <p:bldP spid="13" grpId="0" animBg="1"/>
      <p:bldP spid="14" grpId="0"/>
      <p:bldP spid="15" grpId="0" animBg="1"/>
      <p:bldP spid="16" grpId="0"/>
      <p:bldP spid="17" grpId="0" animBg="1"/>
      <p:bldP spid="18"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endParaRPr lang="en-US"/>
          </a:p>
        </p:txBody>
      </p:sp>
      <p:sp>
        <p:nvSpPr>
          <p:cNvPr id="3" name="Content Placeholder 2"/>
          <p:cNvSpPr>
            <a:spLocks noGrp="1"/>
          </p:cNvSpPr>
          <p:nvPr>
            <p:ph idx="1"/>
          </p:nvPr>
        </p:nvSpPr>
        <p:spPr/>
        <p:txBody>
          <a:bodyPr/>
          <a:lstStyle/>
          <a:p>
            <a:endParaRPr lang="en-US"/>
          </a:p>
        </p:txBody>
      </p:sp>
      <p:sp>
        <p:nvSpPr>
          <p:cNvPr id="4" name="Text Placeholder 3"/>
          <p:cNvSpPr>
            <a:spLocks noGrp="1"/>
          </p:cNvSpPr>
          <p:nvPr>
            <p:ph type="body" sz="quarter" idx="10"/>
          </p:nvPr>
        </p:nvSpPr>
        <p:spPr/>
        <p:txBody>
          <a:bodyPr/>
          <a:lstStyle/>
          <a:p>
            <a:endParaRPr lang="en-US"/>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513349"/>
            <a:ext cx="9144000" cy="4029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1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274" y="4627432"/>
            <a:ext cx="9123726" cy="16097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ight Brace 4"/>
          <p:cNvSpPr/>
          <p:nvPr/>
        </p:nvSpPr>
        <p:spPr>
          <a:xfrm>
            <a:off x="3579223" y="1920240"/>
            <a:ext cx="258331" cy="509451"/>
          </a:xfrm>
          <a:prstGeom prst="rightBrace">
            <a:avLst/>
          </a:prstGeom>
          <a:ln w="41275">
            <a:solidFill>
              <a:srgbClr val="C00000"/>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rgbClr val="C00000"/>
              </a:solidFill>
            </a:endParaRPr>
          </a:p>
        </p:txBody>
      </p:sp>
      <p:sp>
        <p:nvSpPr>
          <p:cNvPr id="6" name="TextBox 5"/>
          <p:cNvSpPr txBox="1"/>
          <p:nvPr/>
        </p:nvSpPr>
        <p:spPr>
          <a:xfrm>
            <a:off x="3878202" y="1920240"/>
            <a:ext cx="1214845" cy="646331"/>
          </a:xfrm>
          <a:prstGeom prst="rect">
            <a:avLst/>
          </a:prstGeom>
          <a:noFill/>
        </p:spPr>
        <p:txBody>
          <a:bodyPr wrap="square" rtlCol="0">
            <a:spAutoFit/>
          </a:bodyPr>
          <a:lstStyle/>
          <a:p>
            <a:r>
              <a:rPr lang="en-US" dirty="0" smtClean="0">
                <a:solidFill>
                  <a:srgbClr val="C00000"/>
                </a:solidFill>
              </a:rPr>
              <a:t>Grouping variables</a:t>
            </a:r>
            <a:endParaRPr lang="en-US" dirty="0">
              <a:solidFill>
                <a:srgbClr val="C00000"/>
              </a:solidFill>
            </a:endParaRPr>
          </a:p>
        </p:txBody>
      </p:sp>
      <p:sp>
        <p:nvSpPr>
          <p:cNvPr id="9" name="Right Brace 8"/>
          <p:cNvSpPr/>
          <p:nvPr/>
        </p:nvSpPr>
        <p:spPr>
          <a:xfrm>
            <a:off x="3483429" y="2921725"/>
            <a:ext cx="224959" cy="1180011"/>
          </a:xfrm>
          <a:prstGeom prst="rightBrace">
            <a:avLst/>
          </a:prstGeom>
          <a:ln w="41275">
            <a:solidFill>
              <a:srgbClr val="C00000"/>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rgbClr val="C00000"/>
              </a:solidFill>
            </a:endParaRPr>
          </a:p>
        </p:txBody>
      </p:sp>
      <p:sp>
        <p:nvSpPr>
          <p:cNvPr id="10" name="TextBox 9"/>
          <p:cNvSpPr txBox="1"/>
          <p:nvPr/>
        </p:nvSpPr>
        <p:spPr>
          <a:xfrm>
            <a:off x="3837554" y="3031810"/>
            <a:ext cx="1255493" cy="923330"/>
          </a:xfrm>
          <a:prstGeom prst="rect">
            <a:avLst/>
          </a:prstGeom>
          <a:noFill/>
        </p:spPr>
        <p:txBody>
          <a:bodyPr wrap="square" rtlCol="0">
            <a:spAutoFit/>
          </a:bodyPr>
          <a:lstStyle/>
          <a:p>
            <a:r>
              <a:rPr lang="en-US" dirty="0" smtClean="0">
                <a:solidFill>
                  <a:srgbClr val="C00000"/>
                </a:solidFill>
              </a:rPr>
              <a:t>Occurrence        Flag</a:t>
            </a:r>
          </a:p>
          <a:p>
            <a:r>
              <a:rPr lang="en-US" dirty="0" smtClean="0">
                <a:solidFill>
                  <a:srgbClr val="C00000"/>
                </a:solidFill>
              </a:rPr>
              <a:t>variables</a:t>
            </a:r>
            <a:endParaRPr lang="en-US" dirty="0">
              <a:solidFill>
                <a:srgbClr val="C00000"/>
              </a:solidFill>
            </a:endParaRPr>
          </a:p>
        </p:txBody>
      </p:sp>
      <p:sp>
        <p:nvSpPr>
          <p:cNvPr id="11" name="Right Brace 10"/>
          <p:cNvSpPr/>
          <p:nvPr/>
        </p:nvSpPr>
        <p:spPr>
          <a:xfrm>
            <a:off x="4014656" y="4419614"/>
            <a:ext cx="224959" cy="1012681"/>
          </a:xfrm>
          <a:prstGeom prst="rightBrace">
            <a:avLst/>
          </a:prstGeom>
          <a:ln w="41275">
            <a:solidFill>
              <a:srgbClr val="C00000"/>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rgbClr val="C00000"/>
              </a:solidFill>
            </a:endParaRPr>
          </a:p>
        </p:txBody>
      </p:sp>
      <p:sp>
        <p:nvSpPr>
          <p:cNvPr id="12" name="TextBox 11"/>
          <p:cNvSpPr txBox="1"/>
          <p:nvPr/>
        </p:nvSpPr>
        <p:spPr>
          <a:xfrm>
            <a:off x="6122816" y="4652384"/>
            <a:ext cx="1214845" cy="646331"/>
          </a:xfrm>
          <a:prstGeom prst="rect">
            <a:avLst/>
          </a:prstGeom>
          <a:noFill/>
        </p:spPr>
        <p:txBody>
          <a:bodyPr wrap="square" rtlCol="0">
            <a:spAutoFit/>
          </a:bodyPr>
          <a:lstStyle/>
          <a:p>
            <a:r>
              <a:rPr lang="en-US" dirty="0" smtClean="0">
                <a:solidFill>
                  <a:srgbClr val="C00000"/>
                </a:solidFill>
              </a:rPr>
              <a:t>Treatment Variables</a:t>
            </a:r>
            <a:endParaRPr lang="en-US" dirty="0">
              <a:solidFill>
                <a:srgbClr val="C00000"/>
              </a:solidFill>
            </a:endParaRPr>
          </a:p>
        </p:txBody>
      </p:sp>
    </p:spTree>
    <p:extLst>
      <p:ext uri="{BB962C8B-B14F-4D97-AF65-F5344CB8AC3E}">
        <p14:creationId xmlns:p14="http://schemas.microsoft.com/office/powerpoint/2010/main" val="3654704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2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21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9" grpId="0" animBg="1"/>
      <p:bldP spid="10" grpId="0"/>
      <p:bldP spid="11" grpId="0" animBg="1"/>
      <p:bldP spid="1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endParaRPr lang="en-US"/>
          </a:p>
        </p:txBody>
      </p:sp>
      <p:sp>
        <p:nvSpPr>
          <p:cNvPr id="3" name="Content Placeholder 2"/>
          <p:cNvSpPr>
            <a:spLocks noGrp="1"/>
          </p:cNvSpPr>
          <p:nvPr>
            <p:ph idx="1"/>
          </p:nvPr>
        </p:nvSpPr>
        <p:spPr/>
        <p:txBody>
          <a:bodyPr/>
          <a:lstStyle/>
          <a:p>
            <a:endParaRPr lang="en-US" dirty="0"/>
          </a:p>
        </p:txBody>
      </p:sp>
      <p:sp>
        <p:nvSpPr>
          <p:cNvPr id="4" name="Text Placeholder 3"/>
          <p:cNvSpPr>
            <a:spLocks noGrp="1"/>
          </p:cNvSpPr>
          <p:nvPr>
            <p:ph type="body" sz="quarter" idx="10"/>
          </p:nvPr>
        </p:nvSpPr>
        <p:spPr/>
        <p:txBody>
          <a:bodyPr/>
          <a:lstStyle/>
          <a:p>
            <a:endParaRPr lang="en-US"/>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062" y="1496649"/>
            <a:ext cx="8324850" cy="24483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26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8125" y="3944983"/>
            <a:ext cx="8086725" cy="14535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3295482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endParaRPr lang="en-US"/>
          </a:p>
        </p:txBody>
      </p:sp>
      <p:sp>
        <p:nvSpPr>
          <p:cNvPr id="3" name="Content Placeholder 2"/>
          <p:cNvSpPr>
            <a:spLocks noGrp="1"/>
          </p:cNvSpPr>
          <p:nvPr>
            <p:ph idx="1"/>
          </p:nvPr>
        </p:nvSpPr>
        <p:spPr/>
        <p:txBody>
          <a:bodyPr/>
          <a:lstStyle/>
          <a:p>
            <a:endParaRPr lang="en-US"/>
          </a:p>
        </p:txBody>
      </p:sp>
      <p:sp>
        <p:nvSpPr>
          <p:cNvPr id="4" name="Text Placeholder 3"/>
          <p:cNvSpPr>
            <a:spLocks noGrp="1"/>
          </p:cNvSpPr>
          <p:nvPr>
            <p:ph type="body" sz="quarter" idx="10"/>
          </p:nvPr>
        </p:nvSpPr>
        <p:spPr/>
        <p:txBody>
          <a:bodyPr/>
          <a:lstStyle/>
          <a:p>
            <a:endParaRPr lang="en-US"/>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57200"/>
            <a:ext cx="8324850" cy="49750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9931099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0" y="3257549"/>
            <a:ext cx="7286625" cy="1041181"/>
          </a:xfrm>
        </p:spPr>
        <p:txBody>
          <a:bodyPr anchor="ctr"/>
          <a:lstStyle/>
          <a:p>
            <a:r>
              <a:rPr lang="en-US" dirty="0" smtClean="0"/>
              <a:t>Thank You</a:t>
            </a:r>
            <a:endParaRPr lang="en-US" dirty="0"/>
          </a:p>
        </p:txBody>
      </p:sp>
      <p:sp>
        <p:nvSpPr>
          <p:cNvPr id="8" name="TextBox 7"/>
          <p:cNvSpPr txBox="1"/>
          <p:nvPr/>
        </p:nvSpPr>
        <p:spPr>
          <a:xfrm>
            <a:off x="3324002" y="4610358"/>
            <a:ext cx="3962623" cy="153888"/>
          </a:xfrm>
          <a:prstGeom prst="rect">
            <a:avLst/>
          </a:prstGeom>
          <a:noFill/>
        </p:spPr>
        <p:txBody>
          <a:bodyPr wrap="none" lIns="0" tIns="0" rIns="0" bIns="0" rtlCol="0">
            <a:spAutoFit/>
          </a:bodyPr>
          <a:lstStyle/>
          <a:p>
            <a:r>
              <a:rPr lang="en-US" sz="1000" dirty="0">
                <a:latin typeface="+mj-lt"/>
                <a:cs typeface="Arial" pitchFamily="34" charset="0"/>
              </a:rPr>
              <a:t>For any feedback/comment/clarification please contact us at </a:t>
            </a:r>
            <a:r>
              <a:rPr lang="en-US" sz="1000" u="sng" dirty="0">
                <a:latin typeface="+mj-lt"/>
                <a:cs typeface="Arial" pitchFamily="34" charset="0"/>
                <a:hlinkClick r:id="rId2"/>
              </a:rPr>
              <a:t>PALS@tcs.com</a:t>
            </a:r>
            <a:endParaRPr lang="en-US" sz="1000" dirty="0">
              <a:latin typeface="+mj-lt"/>
              <a:cs typeface="Arial" pitchFamily="34" charset="0"/>
            </a:endParaRPr>
          </a:p>
        </p:txBody>
      </p:sp>
      <p:sp>
        <p:nvSpPr>
          <p:cNvPr id="9" name="TextBox 8"/>
          <p:cNvSpPr txBox="1"/>
          <p:nvPr/>
        </p:nvSpPr>
        <p:spPr>
          <a:xfrm>
            <a:off x="4411980" y="5324824"/>
            <a:ext cx="320041" cy="153888"/>
          </a:xfrm>
          <a:prstGeom prst="rect">
            <a:avLst/>
          </a:prstGeom>
          <a:noFill/>
        </p:spPr>
        <p:txBody>
          <a:bodyPr wrap="square" lIns="0" tIns="0" rIns="0" bIns="0" rtlCol="0" anchor="b">
            <a:spAutoFit/>
          </a:bodyPr>
          <a:lstStyle>
            <a:defPPr>
              <a:defRPr lang="en-US"/>
            </a:defPPr>
            <a:lvl1pPr algn="r">
              <a:spcAft>
                <a:spcPts val="500"/>
              </a:spcAft>
              <a:defRPr sz="1000">
                <a:solidFill>
                  <a:schemeClr val="tx1">
                    <a:lumMod val="75000"/>
                    <a:lumOff val="25000"/>
                  </a:schemeClr>
                </a:solidFill>
              </a:defRPr>
            </a:lvl1pPr>
          </a:lstStyle>
          <a:p>
            <a:pPr algn="ctr"/>
            <a:r>
              <a:rPr lang="en-US" dirty="0"/>
              <a:t>V </a:t>
            </a:r>
            <a:r>
              <a:rPr lang="en-US" dirty="0" smtClean="0"/>
              <a:t>NN</a:t>
            </a:r>
            <a:endParaRPr lang="en-IN" dirty="0"/>
          </a:p>
        </p:txBody>
      </p:sp>
    </p:spTree>
    <p:extLst>
      <p:ext uri="{BB962C8B-B14F-4D97-AF65-F5344CB8AC3E}">
        <p14:creationId xmlns:p14="http://schemas.microsoft.com/office/powerpoint/2010/main" val="345814890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Document Release Notice</a:t>
            </a:r>
          </a:p>
        </p:txBody>
      </p:sp>
      <p:sp>
        <p:nvSpPr>
          <p:cNvPr id="6" name="Content Placeholder 5"/>
          <p:cNvSpPr>
            <a:spLocks noGrp="1"/>
          </p:cNvSpPr>
          <p:nvPr>
            <p:ph sz="quarter" idx="10"/>
          </p:nvPr>
        </p:nvSpPr>
        <p:spPr/>
        <p:txBody>
          <a:bodyPr anchor="ctr"/>
          <a:lstStyle/>
          <a:p>
            <a:r>
              <a:rPr lang="en-US" dirty="0"/>
              <a:t>This </a:t>
            </a:r>
            <a:r>
              <a:rPr lang="en-US" dirty="0" smtClean="0"/>
              <a:t>XXXXXXX, </a:t>
            </a:r>
            <a:r>
              <a:rPr lang="en-US" dirty="0"/>
              <a:t>Version </a:t>
            </a:r>
            <a:r>
              <a:rPr lang="en-US" dirty="0" smtClean="0"/>
              <a:t>NN, is </a:t>
            </a:r>
            <a:r>
              <a:rPr lang="en-US" dirty="0"/>
              <a:t>released for use in Tata Consultancy Services (TCS) with effect from </a:t>
            </a:r>
            <a:r>
              <a:rPr lang="en-US" dirty="0" smtClean="0"/>
              <a:t>– DD-</a:t>
            </a:r>
            <a:r>
              <a:rPr lang="en-US" dirty="0" err="1" smtClean="0"/>
              <a:t>Mmm</a:t>
            </a:r>
            <a:r>
              <a:rPr lang="en-US" dirty="0" smtClean="0"/>
              <a:t>-YYYY</a:t>
            </a:r>
            <a:r>
              <a:rPr lang="en-US" dirty="0" smtClean="0">
                <a:solidFill>
                  <a:srgbClr val="138F91"/>
                </a:solidFill>
              </a:rPr>
              <a:t>.</a:t>
            </a:r>
            <a:endParaRPr lang="en-US" dirty="0">
              <a:solidFill>
                <a:srgbClr val="138F91"/>
              </a:solidFill>
            </a:endParaRPr>
          </a:p>
          <a:p>
            <a:r>
              <a:rPr lang="en-US" dirty="0"/>
              <a:t>This Training Material is subject to TCS Document Control Procedure. TCS reserves the right to make additions, modifications or alterations to the existing content or release a newer version of this document.</a:t>
            </a:r>
          </a:p>
          <a:p>
            <a:r>
              <a:rPr lang="en-US" dirty="0"/>
              <a:t>Softcopy of the latest version of the document is available in the </a:t>
            </a:r>
            <a:r>
              <a:rPr lang="en-US" dirty="0" smtClean="0"/>
              <a:t>ABCDEFG</a:t>
            </a:r>
            <a:endParaRPr lang="en-US" dirty="0"/>
          </a:p>
          <a:p>
            <a:r>
              <a:rPr lang="en-US" dirty="0"/>
              <a:t>Comments suggestions or queries should be addressed to PALS@tcs.com</a:t>
            </a:r>
            <a:r>
              <a:rPr lang="en-US" dirty="0" smtClean="0"/>
              <a:t>.</a:t>
            </a:r>
            <a:endParaRPr lang="en-US" dirty="0"/>
          </a:p>
        </p:txBody>
      </p:sp>
      <p:sp>
        <p:nvSpPr>
          <p:cNvPr id="7" name="Text Placeholder 6"/>
          <p:cNvSpPr>
            <a:spLocks noGrp="1"/>
          </p:cNvSpPr>
          <p:nvPr>
            <p:ph type="body" sz="quarter" idx="11"/>
          </p:nvPr>
        </p:nvSpPr>
        <p:spPr/>
        <p:txBody>
          <a:bodyPr/>
          <a:lstStyle/>
          <a:p>
            <a:endParaRPr lang="en-US"/>
          </a:p>
        </p:txBody>
      </p:sp>
      <p:sp>
        <p:nvSpPr>
          <p:cNvPr id="8" name="Text Placeholder 7"/>
          <p:cNvSpPr>
            <a:spLocks noGrp="1"/>
          </p:cNvSpPr>
          <p:nvPr>
            <p:ph type="body" sz="quarter" idx="12"/>
          </p:nvPr>
        </p:nvSpPr>
        <p:spPr/>
        <p:txBody>
          <a:bodyPr/>
          <a:lstStyle/>
          <a:p>
            <a:endParaRPr lang="en-US" dirty="0"/>
          </a:p>
        </p:txBody>
      </p:sp>
      <p:sp>
        <p:nvSpPr>
          <p:cNvPr id="11" name="Text Placeholder 10"/>
          <p:cNvSpPr>
            <a:spLocks noGrp="1"/>
          </p:cNvSpPr>
          <p:nvPr>
            <p:ph type="body" sz="quarter" idx="15"/>
          </p:nvPr>
        </p:nvSpPr>
        <p:spPr/>
        <p:txBody>
          <a:bodyPr/>
          <a:lstStyle/>
          <a:p>
            <a:endParaRPr lang="en-US"/>
          </a:p>
        </p:txBody>
      </p:sp>
      <p:sp>
        <p:nvSpPr>
          <p:cNvPr id="12" name="Text Placeholder 11"/>
          <p:cNvSpPr>
            <a:spLocks noGrp="1"/>
          </p:cNvSpPr>
          <p:nvPr>
            <p:ph type="body" sz="quarter" idx="16"/>
          </p:nvPr>
        </p:nvSpPr>
        <p:spPr/>
        <p:txBody>
          <a:bodyPr/>
          <a:lstStyle/>
          <a:p>
            <a:endParaRPr lang="en-US"/>
          </a:p>
        </p:txBody>
      </p:sp>
      <p:sp>
        <p:nvSpPr>
          <p:cNvPr id="16" name="Content Placeholder 15"/>
          <p:cNvSpPr>
            <a:spLocks noGrp="1"/>
          </p:cNvSpPr>
          <p:nvPr>
            <p:ph sz="quarter" idx="20"/>
          </p:nvPr>
        </p:nvSpPr>
        <p:spPr/>
        <p:txBody>
          <a:bodyPr/>
          <a:lstStyle/>
          <a:p>
            <a:r>
              <a:rPr lang="en-US" dirty="0" smtClean="0"/>
              <a:t>Date: DD-</a:t>
            </a:r>
            <a:r>
              <a:rPr lang="en-US" dirty="0" err="1" smtClean="0"/>
              <a:t>Mmm</a:t>
            </a:r>
            <a:r>
              <a:rPr lang="en-US" dirty="0" smtClean="0"/>
              <a:t>-YYYY</a:t>
            </a:r>
            <a:endParaRPr lang="en-US" dirty="0"/>
          </a:p>
        </p:txBody>
      </p:sp>
      <p:sp>
        <p:nvSpPr>
          <p:cNvPr id="18" name="Content Placeholder 17"/>
          <p:cNvSpPr>
            <a:spLocks noGrp="1"/>
          </p:cNvSpPr>
          <p:nvPr>
            <p:ph sz="quarter" idx="22"/>
          </p:nvPr>
        </p:nvSpPr>
        <p:spPr/>
        <p:txBody>
          <a:bodyPr/>
          <a:lstStyle/>
          <a:p>
            <a:r>
              <a:rPr lang="en-US" dirty="0"/>
              <a:t>Date: DD-</a:t>
            </a:r>
            <a:r>
              <a:rPr lang="en-US" dirty="0" err="1"/>
              <a:t>Mmm</a:t>
            </a:r>
            <a:r>
              <a:rPr lang="en-US" dirty="0"/>
              <a:t>-YYYY</a:t>
            </a:r>
          </a:p>
        </p:txBody>
      </p:sp>
      <p:sp>
        <p:nvSpPr>
          <p:cNvPr id="21" name="Rectangle 20"/>
          <p:cNvSpPr/>
          <p:nvPr/>
        </p:nvSpPr>
        <p:spPr>
          <a:xfrm>
            <a:off x="468488" y="5090341"/>
            <a:ext cx="3858560" cy="379434"/>
          </a:xfrm>
          <a:prstGeom prst="rect">
            <a:avLst/>
          </a:prstGeom>
        </p:spPr>
        <p:txBody>
          <a:bodyPr wrap="square" lIns="0" tIns="0" rIns="0" bIns="0" anchor="b">
            <a:noAutofit/>
          </a:bodyPr>
          <a:lstStyle/>
          <a:p>
            <a:pPr>
              <a:lnSpc>
                <a:spcPts val="1200"/>
              </a:lnSpc>
            </a:pPr>
            <a:r>
              <a:rPr lang="en-US" sz="900" dirty="0" smtClean="0">
                <a:solidFill>
                  <a:schemeClr val="tx1">
                    <a:lumMod val="65000"/>
                    <a:lumOff val="35000"/>
                  </a:schemeClr>
                </a:solidFill>
                <a:cs typeface="Arial" panose="020B0604020202020204" pitchFamily="34" charset="0"/>
              </a:rPr>
              <a:t>Document Name</a:t>
            </a:r>
          </a:p>
          <a:p>
            <a:pPr>
              <a:lnSpc>
                <a:spcPts val="1200"/>
              </a:lnSpc>
            </a:pPr>
            <a:r>
              <a:rPr lang="en-US" sz="900" dirty="0" smtClean="0">
                <a:solidFill>
                  <a:schemeClr val="tx1">
                    <a:lumMod val="65000"/>
                    <a:lumOff val="35000"/>
                  </a:schemeClr>
                </a:solidFill>
                <a:cs typeface="Arial" panose="020B0604020202020204" pitchFamily="34" charset="0"/>
              </a:rPr>
              <a:t>Effective </a:t>
            </a:r>
            <a:r>
              <a:rPr lang="en-US" sz="900" dirty="0">
                <a:solidFill>
                  <a:schemeClr val="tx1">
                    <a:lumMod val="65000"/>
                    <a:lumOff val="35000"/>
                  </a:schemeClr>
                </a:solidFill>
                <a:cs typeface="Arial" panose="020B0604020202020204" pitchFamily="34" charset="0"/>
              </a:rPr>
              <a:t>Date: </a:t>
            </a:r>
            <a:r>
              <a:rPr lang="en-US" sz="900" dirty="0" smtClean="0">
                <a:solidFill>
                  <a:schemeClr val="tx1">
                    <a:lumMod val="65000"/>
                    <a:lumOff val="35000"/>
                  </a:schemeClr>
                </a:solidFill>
                <a:cs typeface="Arial" panose="020B0604020202020204" pitchFamily="34" charset="0"/>
              </a:rPr>
              <a:t>DD-MMM-YYYY</a:t>
            </a:r>
            <a:endParaRPr lang="en-US" sz="900" dirty="0">
              <a:solidFill>
                <a:schemeClr val="tx1">
                  <a:lumMod val="65000"/>
                  <a:lumOff val="35000"/>
                </a:schemeClr>
              </a:solidFill>
              <a:cs typeface="Arial" panose="020B0604020202020204" pitchFamily="34" charset="0"/>
            </a:endParaRPr>
          </a:p>
        </p:txBody>
      </p:sp>
      <p:sp>
        <p:nvSpPr>
          <p:cNvPr id="19" name="TextBox 18"/>
          <p:cNvSpPr txBox="1"/>
          <p:nvPr/>
        </p:nvSpPr>
        <p:spPr>
          <a:xfrm>
            <a:off x="4411980" y="5324824"/>
            <a:ext cx="320041" cy="153888"/>
          </a:xfrm>
          <a:prstGeom prst="rect">
            <a:avLst/>
          </a:prstGeom>
          <a:noFill/>
        </p:spPr>
        <p:txBody>
          <a:bodyPr wrap="square" lIns="0" tIns="0" rIns="0" bIns="0" rtlCol="0" anchor="b">
            <a:spAutoFit/>
          </a:bodyPr>
          <a:lstStyle>
            <a:defPPr>
              <a:defRPr lang="en-US"/>
            </a:defPPr>
            <a:lvl1pPr algn="r">
              <a:spcAft>
                <a:spcPts val="500"/>
              </a:spcAft>
              <a:defRPr sz="1000">
                <a:solidFill>
                  <a:schemeClr val="tx1">
                    <a:lumMod val="75000"/>
                    <a:lumOff val="25000"/>
                  </a:schemeClr>
                </a:solidFill>
              </a:defRPr>
            </a:lvl1pPr>
          </a:lstStyle>
          <a:p>
            <a:pPr algn="ctr"/>
            <a:r>
              <a:rPr lang="en-US" dirty="0"/>
              <a:t>V </a:t>
            </a:r>
            <a:r>
              <a:rPr lang="en-US" dirty="0" smtClean="0"/>
              <a:t>NN</a:t>
            </a:r>
            <a:endParaRPr lang="en-IN" dirty="0"/>
          </a:p>
        </p:txBody>
      </p:sp>
    </p:spTree>
    <p:extLst>
      <p:ext uri="{BB962C8B-B14F-4D97-AF65-F5344CB8AC3E}">
        <p14:creationId xmlns:p14="http://schemas.microsoft.com/office/powerpoint/2010/main" val="301597785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Change/Revision History</a:t>
            </a:r>
          </a:p>
        </p:txBody>
      </p:sp>
      <p:graphicFrame>
        <p:nvGraphicFramePr>
          <p:cNvPr id="19" name="Table 18"/>
          <p:cNvGraphicFramePr>
            <a:graphicFrameLocks noGrp="1"/>
          </p:cNvGraphicFramePr>
          <p:nvPr>
            <p:extLst>
              <p:ext uri="{D42A27DB-BD31-4B8C-83A1-F6EECF244321}">
                <p14:modId xmlns:p14="http://schemas.microsoft.com/office/powerpoint/2010/main" val="3549038885"/>
              </p:ext>
            </p:extLst>
          </p:nvPr>
        </p:nvGraphicFramePr>
        <p:xfrm>
          <a:off x="460376" y="1438850"/>
          <a:ext cx="8226423" cy="769727"/>
        </p:xfrm>
        <a:graphic>
          <a:graphicData uri="http://schemas.openxmlformats.org/drawingml/2006/table">
            <a:tbl>
              <a:tblPr firstRow="1" bandRow="1">
                <a:tableStyleId>{5DA37D80-6434-44D0-A028-1B22A696006F}</a:tableStyleId>
              </a:tblPr>
              <a:tblGrid>
                <a:gridCol w="601169"/>
                <a:gridCol w="1561874"/>
                <a:gridCol w="718871"/>
                <a:gridCol w="1597572"/>
                <a:gridCol w="1471448"/>
                <a:gridCol w="1062813"/>
                <a:gridCol w="1212676"/>
              </a:tblGrid>
              <a:tr h="431991">
                <a:tc>
                  <a:txBody>
                    <a:bodyPr/>
                    <a:lstStyle/>
                    <a:p>
                      <a:pPr algn="l"/>
                      <a:r>
                        <a:rPr lang="en-US" sz="1000" b="1" kern="1200" dirty="0" smtClean="0">
                          <a:solidFill>
                            <a:schemeClr val="bg1"/>
                          </a:solidFill>
                          <a:latin typeface="+mn-lt"/>
                          <a:ea typeface="+mn-ea"/>
                          <a:cs typeface="+mn-cs"/>
                        </a:rPr>
                        <a:t>Version No.</a:t>
                      </a:r>
                      <a:endParaRPr lang="en-US" sz="1000" b="1" kern="1200" dirty="0">
                        <a:solidFill>
                          <a:schemeClr val="bg1"/>
                        </a:solidFill>
                        <a:latin typeface="+mn-lt"/>
                        <a:ea typeface="+mn-ea"/>
                        <a:cs typeface="+mn-cs"/>
                      </a:endParaRPr>
                    </a:p>
                  </a:txBody>
                  <a:tcPr marL="45720" marR="4572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2"/>
                    </a:solidFill>
                  </a:tcPr>
                </a:tc>
                <a:tc>
                  <a:txBody>
                    <a:bodyPr/>
                    <a:lstStyle/>
                    <a:p>
                      <a:pPr algn="l"/>
                      <a:r>
                        <a:rPr lang="en-US" sz="1000" dirty="0">
                          <a:solidFill>
                            <a:schemeClr val="bg1"/>
                          </a:solidFill>
                        </a:rPr>
                        <a:t>Revision </a:t>
                      </a:r>
                      <a:r>
                        <a:rPr lang="en-US" sz="1000" kern="1200" dirty="0">
                          <a:solidFill>
                            <a:schemeClr val="bg1"/>
                          </a:solidFill>
                        </a:rPr>
                        <a:t>Description </a:t>
                      </a:r>
                      <a:endParaRPr lang="en-US" sz="1000" b="1" kern="1200" dirty="0">
                        <a:solidFill>
                          <a:schemeClr val="bg1"/>
                        </a:solidFill>
                        <a:latin typeface="Arial" panose="020B0604020202020204" pitchFamily="34" charset="0"/>
                        <a:ea typeface="+mn-ea"/>
                        <a:cs typeface="Arial" panose="020B0604020202020204" pitchFamily="34" charset="0"/>
                      </a:endParaRPr>
                    </a:p>
                  </a:txBody>
                  <a:tcPr marL="45720" marR="4572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2"/>
                    </a:solidFill>
                  </a:tcPr>
                </a:tc>
                <a:tc>
                  <a:txBody>
                    <a:bodyPr/>
                    <a:lstStyle/>
                    <a:p>
                      <a:pPr algn="ctr"/>
                      <a:r>
                        <a:rPr lang="en-US" sz="1000" dirty="0" smtClean="0">
                          <a:solidFill>
                            <a:schemeClr val="bg1"/>
                          </a:solidFill>
                        </a:rPr>
                        <a:t>Slide </a:t>
                      </a:r>
                      <a:r>
                        <a:rPr lang="en-US" sz="1000" dirty="0">
                          <a:solidFill>
                            <a:schemeClr val="bg1"/>
                          </a:solidFill>
                        </a:rPr>
                        <a:t>No. </a:t>
                      </a:r>
                      <a:endParaRPr lang="en-US" sz="1000" b="1" dirty="0">
                        <a:solidFill>
                          <a:schemeClr val="bg1"/>
                        </a:solidFill>
                        <a:latin typeface="Arial" panose="020B0604020202020204" pitchFamily="34" charset="0"/>
                        <a:cs typeface="Arial" panose="020B0604020202020204" pitchFamily="34" charset="0"/>
                      </a:endParaRPr>
                    </a:p>
                  </a:txBody>
                  <a:tcPr marL="45720" marR="4572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2"/>
                    </a:solidFill>
                  </a:tcPr>
                </a:tc>
                <a:tc>
                  <a:txBody>
                    <a:bodyPr/>
                    <a:lstStyle/>
                    <a:p>
                      <a:pPr algn="ctr"/>
                      <a:r>
                        <a:rPr lang="en-US" sz="1000" dirty="0">
                          <a:solidFill>
                            <a:schemeClr val="bg1"/>
                          </a:solidFill>
                        </a:rPr>
                        <a:t>Rationale for the </a:t>
                      </a:r>
                      <a:r>
                        <a:rPr lang="en-US" sz="1000" dirty="0" smtClean="0">
                          <a:solidFill>
                            <a:schemeClr val="bg1"/>
                          </a:solidFill>
                        </a:rPr>
                        <a:t>Change </a:t>
                      </a:r>
                      <a:endParaRPr lang="en-US" sz="1000" b="1" dirty="0">
                        <a:solidFill>
                          <a:schemeClr val="bg1"/>
                        </a:solidFill>
                        <a:latin typeface="Arial" panose="020B0604020202020204" pitchFamily="34" charset="0"/>
                        <a:cs typeface="Arial" panose="020B0604020202020204" pitchFamily="34" charset="0"/>
                      </a:endParaRPr>
                    </a:p>
                  </a:txBody>
                  <a:tcPr marL="45720" marR="4572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2"/>
                    </a:solidFill>
                  </a:tcPr>
                </a:tc>
                <a:tc>
                  <a:txBody>
                    <a:bodyPr/>
                    <a:lstStyle/>
                    <a:p>
                      <a:pPr algn="ctr"/>
                      <a:r>
                        <a:rPr lang="en-US" sz="1000" dirty="0">
                          <a:solidFill>
                            <a:schemeClr val="bg1"/>
                          </a:solidFill>
                        </a:rPr>
                        <a:t>Change type </a:t>
                      </a:r>
                      <a:endParaRPr lang="en-US" sz="1000" dirty="0" smtClean="0">
                        <a:solidFill>
                          <a:schemeClr val="bg1"/>
                        </a:solidFill>
                      </a:endParaRPr>
                    </a:p>
                    <a:p>
                      <a:pPr algn="ctr"/>
                      <a:r>
                        <a:rPr lang="en-US" sz="1000" dirty="0" smtClean="0">
                          <a:solidFill>
                            <a:schemeClr val="bg1"/>
                          </a:solidFill>
                        </a:rPr>
                        <a:t>(Add/Modify/Delete</a:t>
                      </a:r>
                      <a:r>
                        <a:rPr lang="en-US" sz="1000" dirty="0">
                          <a:solidFill>
                            <a:schemeClr val="bg1"/>
                          </a:solidFill>
                        </a:rPr>
                        <a:t>) </a:t>
                      </a:r>
                      <a:endParaRPr lang="en-US" sz="1000" b="1" dirty="0">
                        <a:solidFill>
                          <a:schemeClr val="bg1"/>
                        </a:solidFill>
                        <a:latin typeface="Arial" panose="020B0604020202020204" pitchFamily="34" charset="0"/>
                        <a:cs typeface="Arial" panose="020B0604020202020204" pitchFamily="34" charset="0"/>
                      </a:endParaRPr>
                    </a:p>
                  </a:txBody>
                  <a:tcPr marL="45720" marR="4572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2"/>
                    </a:solidFill>
                  </a:tcPr>
                </a:tc>
                <a:tc>
                  <a:txBody>
                    <a:bodyPr/>
                    <a:lstStyle/>
                    <a:p>
                      <a:pPr algn="ctr"/>
                      <a:r>
                        <a:rPr lang="en-US" sz="1000" dirty="0" smtClean="0">
                          <a:solidFill>
                            <a:schemeClr val="bg1"/>
                          </a:solidFill>
                        </a:rPr>
                        <a:t>Modified</a:t>
                      </a:r>
                      <a:r>
                        <a:rPr lang="en-US" sz="1000" baseline="0" dirty="0" smtClean="0">
                          <a:solidFill>
                            <a:schemeClr val="bg1"/>
                          </a:solidFill>
                        </a:rPr>
                        <a:t> By</a:t>
                      </a:r>
                      <a:endParaRPr lang="en-US" sz="1000" b="1" dirty="0">
                        <a:solidFill>
                          <a:schemeClr val="bg1"/>
                        </a:solidFill>
                        <a:latin typeface="Arial" panose="020B0604020202020204" pitchFamily="34" charset="0"/>
                        <a:cs typeface="Arial" panose="020B0604020202020204" pitchFamily="34" charset="0"/>
                      </a:endParaRPr>
                    </a:p>
                  </a:txBody>
                  <a:tcPr marL="45720" marR="4572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2"/>
                    </a:solidFill>
                  </a:tcPr>
                </a:tc>
                <a:tc>
                  <a:txBody>
                    <a:bodyPr/>
                    <a:lstStyle/>
                    <a:p>
                      <a:pPr algn="ctr"/>
                      <a:r>
                        <a:rPr lang="en-US" sz="1000" dirty="0" smtClean="0">
                          <a:solidFill>
                            <a:schemeClr val="bg1"/>
                          </a:solidFill>
                        </a:rPr>
                        <a:t>Date Modified</a:t>
                      </a:r>
                    </a:p>
                    <a:p>
                      <a:pPr algn="ctr"/>
                      <a:r>
                        <a:rPr lang="en-US" sz="1000" dirty="0" smtClean="0">
                          <a:solidFill>
                            <a:schemeClr val="bg1"/>
                          </a:solidFill>
                        </a:rPr>
                        <a:t>(DD-Mmm-YYYY)</a:t>
                      </a:r>
                      <a:endParaRPr lang="en-US" sz="1000" b="1" dirty="0">
                        <a:solidFill>
                          <a:schemeClr val="bg1"/>
                        </a:solidFill>
                        <a:latin typeface="Arial" panose="020B0604020202020204" pitchFamily="34" charset="0"/>
                        <a:cs typeface="Arial" panose="020B0604020202020204" pitchFamily="34" charset="0"/>
                      </a:endParaRPr>
                    </a:p>
                  </a:txBody>
                  <a:tcPr marL="45720" marR="4572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2"/>
                    </a:solidFill>
                  </a:tcPr>
                </a:tc>
              </a:tr>
              <a:tr h="337736">
                <a:tc>
                  <a:txBody>
                    <a:bodyPr/>
                    <a:lstStyle/>
                    <a:p>
                      <a:pPr marL="57150" indent="0" algn="l"/>
                      <a:endParaRPr lang="en-US" sz="900" u="none" strike="noStrike" dirty="0">
                        <a:solidFill>
                          <a:schemeClr val="tx1"/>
                        </a:solidFill>
                        <a:effectLst/>
                        <a:latin typeface="+mn-lt"/>
                      </a:endParaRPr>
                    </a:p>
                  </a:txBody>
                  <a:tcPr marL="45720" marR="4572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alpha val="20000"/>
                      </a:schemeClr>
                    </a:solidFill>
                  </a:tcPr>
                </a:tc>
                <a:tc>
                  <a:txBody>
                    <a:bodyPr/>
                    <a:lstStyle/>
                    <a:p>
                      <a:pPr marL="57150" indent="0" algn="l"/>
                      <a:endParaRPr lang="en-US" sz="900" u="none" strike="noStrike" dirty="0">
                        <a:solidFill>
                          <a:schemeClr val="tx1"/>
                        </a:solidFill>
                        <a:effectLst/>
                        <a:latin typeface="+mn-lt"/>
                      </a:endParaRPr>
                    </a:p>
                  </a:txBody>
                  <a:tcPr marL="45720" marR="4572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alpha val="20000"/>
                      </a:schemeClr>
                    </a:solidFill>
                  </a:tcPr>
                </a:tc>
                <a:tc>
                  <a:txBody>
                    <a:bodyPr/>
                    <a:lstStyle/>
                    <a:p>
                      <a:pPr algn="l"/>
                      <a:endParaRPr lang="en-US" sz="900" u="none" strike="noStrike" dirty="0">
                        <a:solidFill>
                          <a:schemeClr val="tx1"/>
                        </a:solidFill>
                        <a:effectLst/>
                        <a:latin typeface="+mn-lt"/>
                      </a:endParaRPr>
                    </a:p>
                  </a:txBody>
                  <a:tcPr marL="45720" marR="4572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alpha val="20000"/>
                      </a:schemeClr>
                    </a:solidFill>
                  </a:tcPr>
                </a:tc>
                <a:tc>
                  <a:txBody>
                    <a:bodyPr/>
                    <a:lstStyle/>
                    <a:p>
                      <a:pPr algn="l"/>
                      <a:endParaRPr lang="en-US" sz="900" u="none" strike="noStrike" dirty="0">
                        <a:solidFill>
                          <a:schemeClr val="tx1"/>
                        </a:solidFill>
                        <a:effectLst/>
                        <a:latin typeface="+mn-lt"/>
                      </a:endParaRPr>
                    </a:p>
                  </a:txBody>
                  <a:tcPr marL="45720" marR="4572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alpha val="20000"/>
                      </a:schemeClr>
                    </a:solidFill>
                  </a:tcPr>
                </a:tc>
                <a:tc>
                  <a:txBody>
                    <a:bodyPr/>
                    <a:lstStyle/>
                    <a:p>
                      <a:pPr algn="l"/>
                      <a:endParaRPr lang="en-US" sz="900" u="none" strike="noStrike" dirty="0" smtClean="0">
                        <a:solidFill>
                          <a:schemeClr val="tx1"/>
                        </a:solidFill>
                        <a:effectLst/>
                        <a:latin typeface="+mn-lt"/>
                      </a:endParaRPr>
                    </a:p>
                  </a:txBody>
                  <a:tcPr marL="45720" marR="4572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alpha val="20000"/>
                      </a:schemeClr>
                    </a:solidFill>
                  </a:tcPr>
                </a:tc>
                <a:tc>
                  <a:txBody>
                    <a:bodyPr/>
                    <a:lstStyle/>
                    <a:p>
                      <a:pPr algn="l"/>
                      <a:endParaRPr lang="en-US" sz="900" u="none" strike="noStrike" dirty="0">
                        <a:solidFill>
                          <a:schemeClr val="tx1"/>
                        </a:solidFill>
                        <a:effectLst/>
                        <a:latin typeface="+mn-lt"/>
                      </a:endParaRPr>
                    </a:p>
                  </a:txBody>
                  <a:tcPr marL="45720" marR="4572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alpha val="20000"/>
                      </a:schemeClr>
                    </a:solidFill>
                  </a:tcPr>
                </a:tc>
                <a:tc>
                  <a:txBody>
                    <a:bodyPr/>
                    <a:lstStyle/>
                    <a:p>
                      <a:pPr algn="l"/>
                      <a:endParaRPr lang="en-US" sz="900" u="none" strike="noStrike" dirty="0" smtClean="0">
                        <a:solidFill>
                          <a:schemeClr val="tx1"/>
                        </a:solidFill>
                        <a:effectLst/>
                        <a:latin typeface="+mn-lt"/>
                      </a:endParaRPr>
                    </a:p>
                  </a:txBody>
                  <a:tcPr marL="45720" marR="4572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alpha val="20000"/>
                      </a:schemeClr>
                    </a:solidFill>
                  </a:tcPr>
                </a:tc>
              </a:tr>
            </a:tbl>
          </a:graphicData>
        </a:graphic>
      </p:graphicFrame>
      <p:sp>
        <p:nvSpPr>
          <p:cNvPr id="4" name="TextBox 3"/>
          <p:cNvSpPr txBox="1"/>
          <p:nvPr/>
        </p:nvSpPr>
        <p:spPr>
          <a:xfrm>
            <a:off x="4411980" y="5324824"/>
            <a:ext cx="320041" cy="153888"/>
          </a:xfrm>
          <a:prstGeom prst="rect">
            <a:avLst/>
          </a:prstGeom>
          <a:noFill/>
        </p:spPr>
        <p:txBody>
          <a:bodyPr wrap="square" lIns="0" tIns="0" rIns="0" bIns="0" rtlCol="0" anchor="b">
            <a:spAutoFit/>
          </a:bodyPr>
          <a:lstStyle>
            <a:defPPr>
              <a:defRPr lang="en-US"/>
            </a:defPPr>
            <a:lvl1pPr algn="r">
              <a:spcAft>
                <a:spcPts val="500"/>
              </a:spcAft>
              <a:defRPr sz="1000">
                <a:solidFill>
                  <a:schemeClr val="tx1">
                    <a:lumMod val="75000"/>
                    <a:lumOff val="25000"/>
                  </a:schemeClr>
                </a:solidFill>
              </a:defRPr>
            </a:lvl1pPr>
          </a:lstStyle>
          <a:p>
            <a:pPr algn="ctr"/>
            <a:r>
              <a:rPr lang="en-US" dirty="0"/>
              <a:t>V </a:t>
            </a:r>
            <a:r>
              <a:rPr lang="en-US" dirty="0" smtClean="0"/>
              <a:t>NN</a:t>
            </a:r>
            <a:endParaRPr lang="en-IN" dirty="0"/>
          </a:p>
        </p:txBody>
      </p:sp>
    </p:spTree>
    <p:extLst>
      <p:ext uri="{BB962C8B-B14F-4D97-AF65-F5344CB8AC3E}">
        <p14:creationId xmlns:p14="http://schemas.microsoft.com/office/powerpoint/2010/main" val="352273382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02966" y="614076"/>
            <a:ext cx="8511639" cy="535539"/>
          </a:xfrm>
        </p:spPr>
        <p:txBody>
          <a:bodyPr>
            <a:normAutofit fontScale="90000"/>
          </a:bodyPr>
          <a:lstStyle/>
          <a:p>
            <a:r>
              <a:rPr lang="en-US" dirty="0" smtClean="0">
                <a:solidFill>
                  <a:schemeClr val="bg1"/>
                </a:solidFill>
              </a:rPr>
              <a:t>Data Structure</a:t>
            </a:r>
            <a:endParaRPr lang="en-US" dirty="0">
              <a:solidFill>
                <a:schemeClr val="bg1"/>
              </a:solidFill>
            </a:endParaRPr>
          </a:p>
        </p:txBody>
      </p:sp>
      <p:sp>
        <p:nvSpPr>
          <p:cNvPr id="3" name="Content Placeholder 2"/>
          <p:cNvSpPr>
            <a:spLocks noGrp="1"/>
          </p:cNvSpPr>
          <p:nvPr>
            <p:ph idx="1"/>
          </p:nvPr>
        </p:nvSpPr>
        <p:spPr>
          <a:xfrm>
            <a:off x="403761" y="1149615"/>
            <a:ext cx="8511639" cy="3771636"/>
          </a:xfrm>
        </p:spPr>
        <p:txBody>
          <a:bodyPr/>
          <a:lstStyle/>
          <a:p>
            <a:r>
              <a:rPr lang="en-US" sz="2400" dirty="0" smtClean="0"/>
              <a:t>General </a:t>
            </a:r>
            <a:r>
              <a:rPr lang="en-US" sz="2400" dirty="0"/>
              <a:t>data structure and content typically found in occurrence analysis. </a:t>
            </a:r>
            <a:endParaRPr lang="en-US" sz="2400" dirty="0" smtClean="0"/>
          </a:p>
          <a:p>
            <a:r>
              <a:rPr lang="en-US" sz="2400" dirty="0" smtClean="0"/>
              <a:t>Occurrence </a:t>
            </a:r>
            <a:r>
              <a:rPr lang="en-US" sz="2400" dirty="0"/>
              <a:t>analysis is the counting of subjects with a given record or term, and often includes a structured hierarchy of dictionary coding categories</a:t>
            </a:r>
            <a:r>
              <a:rPr lang="en-US" sz="2400" dirty="0" smtClean="0"/>
              <a:t>.</a:t>
            </a:r>
          </a:p>
          <a:p>
            <a:r>
              <a:rPr lang="en-US" sz="2400" dirty="0" smtClean="0"/>
              <a:t> Examples: Adverse </a:t>
            </a:r>
            <a:r>
              <a:rPr lang="en-US" sz="2400" dirty="0"/>
              <a:t>Events, Concomitant Medications, and Medical History</a:t>
            </a:r>
            <a:r>
              <a:rPr lang="en-US" sz="2400" dirty="0" smtClean="0"/>
              <a:t>. </a:t>
            </a:r>
            <a:endParaRPr lang="en-US" sz="2400" dirty="0"/>
          </a:p>
        </p:txBody>
      </p:sp>
      <p:sp>
        <p:nvSpPr>
          <p:cNvPr id="4" name="Text Placeholder 3"/>
          <p:cNvSpPr>
            <a:spLocks noGrp="1"/>
          </p:cNvSpPr>
          <p:nvPr>
            <p:ph type="body" sz="quarter" idx="10"/>
          </p:nvPr>
        </p:nvSpPr>
        <p:spPr/>
        <p:txBody>
          <a:bodyPr/>
          <a:lstStyle/>
          <a:p>
            <a:endParaRPr lang="en-US" dirty="0"/>
          </a:p>
        </p:txBody>
      </p:sp>
    </p:spTree>
    <p:extLst>
      <p:ext uri="{BB962C8B-B14F-4D97-AF65-F5344CB8AC3E}">
        <p14:creationId xmlns:p14="http://schemas.microsoft.com/office/powerpoint/2010/main" val="405721975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endParaRPr lang="en-US"/>
          </a:p>
        </p:txBody>
      </p:sp>
      <p:sp>
        <p:nvSpPr>
          <p:cNvPr id="3" name="Content Placeholder 2"/>
          <p:cNvSpPr>
            <a:spLocks noGrp="1"/>
          </p:cNvSpPr>
          <p:nvPr>
            <p:ph idx="1"/>
          </p:nvPr>
        </p:nvSpPr>
        <p:spPr/>
        <p:txBody>
          <a:bodyPr/>
          <a:lstStyle/>
          <a:p>
            <a:endParaRPr lang="en-US" dirty="0"/>
          </a:p>
        </p:txBody>
      </p:sp>
      <p:sp>
        <p:nvSpPr>
          <p:cNvPr id="4" name="Text Placeholder 3"/>
          <p:cNvSpPr>
            <a:spLocks noGrp="1"/>
          </p:cNvSpPr>
          <p:nvPr>
            <p:ph type="body" sz="quarter" idx="10"/>
          </p:nvPr>
        </p:nvSpPr>
        <p:spPr/>
        <p:txBody>
          <a:bodyPr/>
          <a:lstStyle/>
          <a:p>
            <a:endParaRPr lang="en-US"/>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86156"/>
            <a:ext cx="9144000" cy="50595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Oval Callout 4"/>
          <p:cNvSpPr/>
          <p:nvPr/>
        </p:nvSpPr>
        <p:spPr>
          <a:xfrm>
            <a:off x="4428308" y="0"/>
            <a:ext cx="3115491" cy="679269"/>
          </a:xfrm>
          <a:prstGeom prst="wedgeEllipseCallout">
            <a:avLst>
              <a:gd name="adj1" fmla="val -56053"/>
              <a:gd name="adj2" fmla="val 50962"/>
            </a:avLst>
          </a:prstGeom>
          <a:solidFill>
            <a:schemeClr val="bg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What is Treatment emergent AE?</a:t>
            </a:r>
            <a:endParaRPr lang="en-US" dirty="0">
              <a:solidFill>
                <a:schemeClr val="tx1"/>
              </a:solidFill>
            </a:endParaRPr>
          </a:p>
        </p:txBody>
      </p:sp>
      <p:sp>
        <p:nvSpPr>
          <p:cNvPr id="6" name="Oval Callout 5"/>
          <p:cNvSpPr/>
          <p:nvPr/>
        </p:nvSpPr>
        <p:spPr>
          <a:xfrm>
            <a:off x="5238206" y="679269"/>
            <a:ext cx="3265714" cy="535577"/>
          </a:xfrm>
          <a:prstGeom prst="wedgeEllipseCallout">
            <a:avLst>
              <a:gd name="adj1" fmla="val -54803"/>
              <a:gd name="adj2" fmla="val 53675"/>
            </a:avLst>
          </a:prstGeom>
          <a:solidFill>
            <a:schemeClr val="bg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Do I have this info in SDTM AE?</a:t>
            </a:r>
            <a:endParaRPr lang="en-US" dirty="0">
              <a:solidFill>
                <a:schemeClr val="tx1"/>
              </a:solidFill>
            </a:endParaRPr>
          </a:p>
        </p:txBody>
      </p:sp>
      <p:sp>
        <p:nvSpPr>
          <p:cNvPr id="7" name="Rounded Rectangle 6"/>
          <p:cNvSpPr/>
          <p:nvPr/>
        </p:nvSpPr>
        <p:spPr>
          <a:xfrm>
            <a:off x="169817" y="679268"/>
            <a:ext cx="8621486" cy="5035731"/>
          </a:xfrm>
          <a:prstGeom prst="roundRect">
            <a:avLst/>
          </a:prstGeom>
          <a:solidFill>
            <a:schemeClr val="bg1"/>
          </a:solidFill>
          <a:ln>
            <a:solidFill>
              <a:srgbClr val="006BB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The overall definition of a TEAE is given in the GCP ICH E9 guideline and is considered in all cases:</a:t>
            </a:r>
          </a:p>
          <a:p>
            <a:pPr algn="ctr"/>
            <a:r>
              <a:rPr lang="en-US" dirty="0">
                <a:solidFill>
                  <a:srgbClr val="C00000"/>
                </a:solidFill>
              </a:rPr>
              <a:t>“An event that emerges during treatment having been absent pre-treatment, or worsens relative to the pre-treatment state</a:t>
            </a:r>
            <a:r>
              <a:rPr lang="en-US" dirty="0" smtClean="0">
                <a:solidFill>
                  <a:srgbClr val="C00000"/>
                </a:solidFill>
              </a:rPr>
              <a:t>.”</a:t>
            </a:r>
          </a:p>
          <a:p>
            <a:pPr algn="ctr"/>
            <a:endParaRPr lang="en-US" dirty="0" smtClean="0">
              <a:solidFill>
                <a:srgbClr val="C00000"/>
              </a:solidFill>
            </a:endParaRPr>
          </a:p>
          <a:p>
            <a:pPr algn="ctr"/>
            <a:r>
              <a:rPr lang="en-US" dirty="0">
                <a:solidFill>
                  <a:schemeClr val="tx1"/>
                </a:solidFill>
              </a:rPr>
              <a:t>The first question is about the understanding of “during treatment” in the study? </a:t>
            </a:r>
          </a:p>
          <a:p>
            <a:pPr algn="ctr"/>
            <a:r>
              <a:rPr lang="en-US" dirty="0">
                <a:solidFill>
                  <a:schemeClr val="tx1"/>
                </a:solidFill>
              </a:rPr>
              <a:t>This must be clearly defined in the clinical study protocol or </a:t>
            </a:r>
            <a:r>
              <a:rPr lang="en-US" dirty="0" smtClean="0">
                <a:solidFill>
                  <a:schemeClr val="tx1"/>
                </a:solidFill>
              </a:rPr>
              <a:t>SAP</a:t>
            </a:r>
          </a:p>
          <a:p>
            <a:pPr algn="ctr"/>
            <a:endParaRPr lang="en-US" dirty="0">
              <a:solidFill>
                <a:schemeClr val="tx1"/>
              </a:solidFill>
            </a:endParaRPr>
          </a:p>
          <a:p>
            <a:pPr algn="ctr"/>
            <a:r>
              <a:rPr lang="en-US" dirty="0">
                <a:solidFill>
                  <a:schemeClr val="tx1"/>
                </a:solidFill>
              </a:rPr>
              <a:t> Usually the “during treatment” period is the period which starts with the first treatment exposure and stops </a:t>
            </a:r>
            <a:r>
              <a:rPr lang="en-US" dirty="0" smtClean="0">
                <a:solidFill>
                  <a:schemeClr val="tx1"/>
                </a:solidFill>
              </a:rPr>
              <a:t>after  </a:t>
            </a:r>
            <a:r>
              <a:rPr lang="en-US" dirty="0">
                <a:solidFill>
                  <a:schemeClr val="tx1"/>
                </a:solidFill>
              </a:rPr>
              <a:t>a predefined post-treatment time window</a:t>
            </a:r>
            <a:r>
              <a:rPr lang="en-US" dirty="0" smtClean="0">
                <a:solidFill>
                  <a:schemeClr val="tx1"/>
                </a:solidFill>
              </a:rPr>
              <a:t>.</a:t>
            </a:r>
          </a:p>
          <a:p>
            <a:pPr algn="ctr"/>
            <a:endParaRPr lang="en-US" dirty="0" smtClean="0">
              <a:solidFill>
                <a:schemeClr val="tx1"/>
              </a:solidFill>
            </a:endParaRPr>
          </a:p>
          <a:p>
            <a:pPr algn="ctr"/>
            <a:r>
              <a:rPr lang="en-US" dirty="0">
                <a:solidFill>
                  <a:schemeClr val="tx1"/>
                </a:solidFill>
              </a:rPr>
              <a:t>The post-treatment time window considers the time to clear the body from the drug </a:t>
            </a:r>
            <a:r>
              <a:rPr lang="en-US" dirty="0" smtClean="0">
                <a:solidFill>
                  <a:schemeClr val="tx1"/>
                </a:solidFill>
              </a:rPr>
              <a:t>and </a:t>
            </a:r>
            <a:r>
              <a:rPr lang="en-US" dirty="0">
                <a:solidFill>
                  <a:schemeClr val="tx1"/>
                </a:solidFill>
              </a:rPr>
              <a:t>depends on the pharmacological characteristics of the substance studied</a:t>
            </a:r>
            <a:endParaRPr lang="en-US" dirty="0">
              <a:solidFill>
                <a:schemeClr val="tx1"/>
              </a:solidFill>
            </a:endParaRPr>
          </a:p>
        </p:txBody>
      </p:sp>
    </p:spTree>
    <p:extLst>
      <p:ext uri="{BB962C8B-B14F-4D97-AF65-F5344CB8AC3E}">
        <p14:creationId xmlns:p14="http://schemas.microsoft.com/office/powerpoint/2010/main" val="1189093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subTnLst>
                                    <p:set>
                                      <p:cBhvr override="childStyle">
                                        <p:cTn dur="1" fill="hold" display="0" masterRel="nextClick" afterEffect="1"/>
                                        <p:tgtEl>
                                          <p:spTgt spid="7"/>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endParaRPr lang="en-US"/>
          </a:p>
        </p:txBody>
      </p:sp>
      <p:sp>
        <p:nvSpPr>
          <p:cNvPr id="3" name="Content Placeholder 2"/>
          <p:cNvSpPr>
            <a:spLocks noGrp="1"/>
          </p:cNvSpPr>
          <p:nvPr>
            <p:ph idx="1"/>
          </p:nvPr>
        </p:nvSpPr>
        <p:spPr/>
        <p:txBody>
          <a:bodyPr/>
          <a:lstStyle/>
          <a:p>
            <a:endParaRPr lang="en-US" dirty="0"/>
          </a:p>
        </p:txBody>
      </p:sp>
      <p:sp>
        <p:nvSpPr>
          <p:cNvPr id="4" name="Text Placeholder 3"/>
          <p:cNvSpPr>
            <a:spLocks noGrp="1"/>
          </p:cNvSpPr>
          <p:nvPr>
            <p:ph type="body" sz="quarter" idx="10"/>
          </p:nvPr>
        </p:nvSpPr>
        <p:spPr/>
        <p:txBody>
          <a:bodyPr/>
          <a:lstStyle/>
          <a:p>
            <a:endParaRPr lang="en-US"/>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86156"/>
            <a:ext cx="9144000" cy="50595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Oval Callout 6"/>
          <p:cNvSpPr/>
          <p:nvPr/>
        </p:nvSpPr>
        <p:spPr>
          <a:xfrm>
            <a:off x="3644537" y="-39109"/>
            <a:ext cx="2971801" cy="1058091"/>
          </a:xfrm>
          <a:prstGeom prst="wedgeEllipseCallout">
            <a:avLst>
              <a:gd name="adj1" fmla="val -85601"/>
              <a:gd name="adj2" fmla="val 66204"/>
            </a:avLst>
          </a:prstGeom>
          <a:solidFill>
            <a:schemeClr val="bg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Create the table to show AEs in Pre-Treatment period</a:t>
            </a:r>
            <a:endParaRPr lang="en-US" dirty="0">
              <a:solidFill>
                <a:schemeClr val="tx1"/>
              </a:solidFill>
            </a:endParaRPr>
          </a:p>
        </p:txBody>
      </p:sp>
    </p:spTree>
    <p:extLst>
      <p:ext uri="{BB962C8B-B14F-4D97-AF65-F5344CB8AC3E}">
        <p14:creationId xmlns:p14="http://schemas.microsoft.com/office/powerpoint/2010/main" val="1221060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07635" y="532231"/>
            <a:ext cx="8511639" cy="535539"/>
          </a:xfrm>
        </p:spPr>
        <p:txBody>
          <a:bodyPr>
            <a:normAutofit fontScale="90000"/>
          </a:bodyPr>
          <a:lstStyle/>
          <a:p>
            <a:r>
              <a:rPr lang="en-US" dirty="0" smtClean="0">
                <a:solidFill>
                  <a:schemeClr val="bg1"/>
                </a:solidFill>
              </a:rPr>
              <a:t>Table Programming</a:t>
            </a:r>
            <a:endParaRPr lang="en-US" dirty="0">
              <a:solidFill>
                <a:schemeClr val="bg1"/>
              </a:solidFill>
            </a:endParaRPr>
          </a:p>
        </p:txBody>
      </p:sp>
      <p:sp>
        <p:nvSpPr>
          <p:cNvPr id="3" name="Content Placeholder 2"/>
          <p:cNvSpPr>
            <a:spLocks noGrp="1"/>
          </p:cNvSpPr>
          <p:nvPr>
            <p:ph idx="1"/>
          </p:nvPr>
        </p:nvSpPr>
        <p:spPr>
          <a:xfrm>
            <a:off x="403761" y="1240971"/>
            <a:ext cx="8511639" cy="4019910"/>
          </a:xfrm>
        </p:spPr>
        <p:txBody>
          <a:bodyPr/>
          <a:lstStyle/>
          <a:p>
            <a:r>
              <a:rPr lang="en-US" sz="1600" dirty="0" smtClean="0"/>
              <a:t>To </a:t>
            </a:r>
            <a:r>
              <a:rPr lang="en-US" sz="1600" dirty="0" smtClean="0"/>
              <a:t>create the tables discussed in earlier slides let’s understand what variables do we need and from where can we get them?</a:t>
            </a:r>
          </a:p>
          <a:p>
            <a:pPr>
              <a:buAutoNum type="arabicPeriod"/>
            </a:pPr>
            <a:r>
              <a:rPr lang="en-US" sz="1600" dirty="0" smtClean="0"/>
              <a:t>Population Flag – ADSL</a:t>
            </a:r>
          </a:p>
          <a:p>
            <a:pPr>
              <a:buAutoNum type="arabicPeriod"/>
            </a:pPr>
            <a:r>
              <a:rPr lang="en-US" sz="1600" dirty="0" smtClean="0"/>
              <a:t>Treatment Variables –ADSL</a:t>
            </a:r>
          </a:p>
          <a:p>
            <a:pPr>
              <a:buAutoNum type="arabicPeriod"/>
            </a:pPr>
            <a:r>
              <a:rPr lang="en-US" sz="1600" dirty="0" smtClean="0"/>
              <a:t>SOC – SDTM AE</a:t>
            </a:r>
          </a:p>
          <a:p>
            <a:pPr>
              <a:buAutoNum type="arabicPeriod"/>
            </a:pPr>
            <a:r>
              <a:rPr lang="en-US" sz="1600" dirty="0" smtClean="0"/>
              <a:t>PT- SDTM AE</a:t>
            </a:r>
          </a:p>
          <a:p>
            <a:pPr>
              <a:buAutoNum type="arabicPeriod"/>
            </a:pPr>
            <a:r>
              <a:rPr lang="en-US" sz="1600" dirty="0" smtClean="0"/>
              <a:t>Treatment emergent flag – Need to create</a:t>
            </a:r>
          </a:p>
          <a:p>
            <a:pPr>
              <a:buAutoNum type="arabicPeriod"/>
            </a:pPr>
            <a:r>
              <a:rPr lang="en-US" sz="1600" dirty="0" smtClean="0"/>
              <a:t>Pre-treatment flag</a:t>
            </a:r>
          </a:p>
          <a:p>
            <a:pPr marL="0" indent="0">
              <a:buNone/>
            </a:pPr>
            <a:endParaRPr lang="en-US" sz="1600" dirty="0"/>
          </a:p>
          <a:p>
            <a:pPr marL="0" indent="0">
              <a:buNone/>
            </a:pPr>
            <a:r>
              <a:rPr lang="en-US" sz="1600" dirty="0" smtClean="0"/>
              <a:t>Steps:- </a:t>
            </a:r>
          </a:p>
          <a:p>
            <a:pPr>
              <a:buAutoNum type="arabicPeriod"/>
            </a:pPr>
            <a:r>
              <a:rPr lang="en-US" sz="1600" dirty="0" smtClean="0"/>
              <a:t>Need to merge SDTM AE and ADSL </a:t>
            </a:r>
          </a:p>
          <a:p>
            <a:pPr>
              <a:buAutoNum type="arabicPeriod"/>
            </a:pPr>
            <a:r>
              <a:rPr lang="en-US" sz="1600" dirty="0" smtClean="0"/>
              <a:t>Derive the treatment emergent flag in program for Table1</a:t>
            </a:r>
          </a:p>
          <a:p>
            <a:pPr>
              <a:buAutoNum type="arabicPeriod"/>
            </a:pPr>
            <a:r>
              <a:rPr lang="en-US" sz="1600" dirty="0" smtClean="0"/>
              <a:t>Derive the Pre-treatment flag in program for Table 2</a:t>
            </a:r>
            <a:endParaRPr lang="en-US" sz="1600" dirty="0"/>
          </a:p>
          <a:p>
            <a:endParaRPr lang="en-US" sz="1600" dirty="0"/>
          </a:p>
        </p:txBody>
      </p:sp>
      <p:sp>
        <p:nvSpPr>
          <p:cNvPr id="4" name="Text Placeholder 3"/>
          <p:cNvSpPr>
            <a:spLocks noGrp="1"/>
          </p:cNvSpPr>
          <p:nvPr>
            <p:ph type="body" sz="quarter" idx="10"/>
          </p:nvPr>
        </p:nvSpPr>
        <p:spPr/>
        <p:txBody>
          <a:bodyPr/>
          <a:lstStyle/>
          <a:p>
            <a:endParaRPr lang="en-US"/>
          </a:p>
        </p:txBody>
      </p:sp>
      <p:sp>
        <p:nvSpPr>
          <p:cNvPr id="5" name="Cloud Callout 4"/>
          <p:cNvSpPr/>
          <p:nvPr/>
        </p:nvSpPr>
        <p:spPr>
          <a:xfrm>
            <a:off x="4937760" y="3161211"/>
            <a:ext cx="3756747" cy="1254035"/>
          </a:xfrm>
          <a:prstGeom prst="cloudCallout">
            <a:avLst>
              <a:gd name="adj1" fmla="val -76120"/>
              <a:gd name="adj2" fmla="val 27731"/>
            </a:avLst>
          </a:prstGeom>
          <a:solidFill>
            <a:schemeClr val="bg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Is this </a:t>
            </a:r>
            <a:r>
              <a:rPr lang="en-US" dirty="0" smtClean="0">
                <a:solidFill>
                  <a:schemeClr val="tx1"/>
                </a:solidFill>
              </a:rPr>
              <a:t>an </a:t>
            </a:r>
            <a:r>
              <a:rPr lang="en-US" dirty="0">
                <a:solidFill>
                  <a:schemeClr val="tx1"/>
                </a:solidFill>
              </a:rPr>
              <a:t>e</a:t>
            </a:r>
            <a:r>
              <a:rPr lang="en-US" dirty="0" smtClean="0">
                <a:solidFill>
                  <a:schemeClr val="tx1"/>
                </a:solidFill>
              </a:rPr>
              <a:t>fficient </a:t>
            </a:r>
            <a:r>
              <a:rPr lang="en-US" dirty="0" smtClean="0">
                <a:solidFill>
                  <a:schemeClr val="tx1"/>
                </a:solidFill>
              </a:rPr>
              <a:t>way to do the programming?</a:t>
            </a:r>
            <a:endParaRPr lang="en-US" dirty="0">
              <a:solidFill>
                <a:schemeClr val="tx1"/>
              </a:solidFill>
            </a:endParaRPr>
          </a:p>
        </p:txBody>
      </p:sp>
    </p:spTree>
    <p:extLst>
      <p:ext uri="{BB962C8B-B14F-4D97-AF65-F5344CB8AC3E}">
        <p14:creationId xmlns:p14="http://schemas.microsoft.com/office/powerpoint/2010/main" val="1300369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03761" y="1175737"/>
            <a:ext cx="8511639" cy="3771636"/>
          </a:xfrm>
        </p:spPr>
        <p:txBody>
          <a:bodyPr/>
          <a:lstStyle/>
          <a:p>
            <a:r>
              <a:rPr lang="en-US" sz="2400" b="1" dirty="0" smtClean="0">
                <a:solidFill>
                  <a:srgbClr val="00A8F1"/>
                </a:solidFill>
              </a:rPr>
              <a:t>Identifier</a:t>
            </a:r>
            <a:r>
              <a:rPr lang="en-US" sz="1600" b="1" dirty="0" smtClean="0">
                <a:solidFill>
                  <a:srgbClr val="00A8F1"/>
                </a:solidFill>
              </a:rPr>
              <a:t> </a:t>
            </a:r>
            <a:r>
              <a:rPr lang="en-US" sz="2400" b="1" dirty="0">
                <a:solidFill>
                  <a:srgbClr val="00A8F1"/>
                </a:solidFill>
              </a:rPr>
              <a:t>Variables</a:t>
            </a:r>
            <a:r>
              <a:rPr lang="en-US" sz="1600" b="1" dirty="0">
                <a:solidFill>
                  <a:srgbClr val="00A8F1"/>
                </a:solidFill>
              </a:rPr>
              <a:t> </a:t>
            </a:r>
            <a:endParaRPr lang="en-US" sz="1600" b="1" dirty="0" smtClean="0">
              <a:solidFill>
                <a:srgbClr val="00A8F1"/>
              </a:solidFill>
            </a:endParaRPr>
          </a:p>
          <a:p>
            <a:endParaRPr lang="en-US" sz="1600" dirty="0"/>
          </a:p>
        </p:txBody>
      </p:sp>
      <p:sp>
        <p:nvSpPr>
          <p:cNvPr id="4" name="Text Placeholder 3"/>
          <p:cNvSpPr>
            <a:spLocks noGrp="1"/>
          </p:cNvSpPr>
          <p:nvPr>
            <p:ph type="body" sz="quarter" idx="10"/>
          </p:nvPr>
        </p:nvSpPr>
        <p:spPr/>
        <p:txBody>
          <a:bodyPr/>
          <a:lstStyle/>
          <a:p>
            <a:endParaRPr lang="en-US"/>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9209" y="1580605"/>
            <a:ext cx="8327571" cy="20007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itle 3"/>
          <p:cNvSpPr txBox="1">
            <a:spLocks/>
          </p:cNvSpPr>
          <p:nvPr/>
        </p:nvSpPr>
        <p:spPr>
          <a:xfrm>
            <a:off x="15141" y="370638"/>
            <a:ext cx="8511639" cy="535539"/>
          </a:xfrm>
          <a:prstGeom prst="rect">
            <a:avLst/>
          </a:prstGeom>
        </p:spPr>
        <p:txBody>
          <a:bodyPr wrap="square">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2800" dirty="0" smtClean="0">
                <a:solidFill>
                  <a:schemeClr val="bg1"/>
                </a:solidFill>
              </a:rPr>
              <a:t>OCCDS : </a:t>
            </a:r>
            <a:r>
              <a:rPr lang="en-US" sz="2800" b="1" dirty="0" smtClean="0">
                <a:solidFill>
                  <a:schemeClr val="bg1"/>
                </a:solidFill>
              </a:rPr>
              <a:t>Variable </a:t>
            </a:r>
            <a:r>
              <a:rPr lang="en-US" sz="2800" b="1" dirty="0">
                <a:solidFill>
                  <a:schemeClr val="bg1"/>
                </a:solidFill>
              </a:rPr>
              <a:t>Metadata </a:t>
            </a:r>
            <a:endParaRPr lang="en-US" sz="2800" dirty="0">
              <a:solidFill>
                <a:schemeClr val="bg1"/>
              </a:solidFill>
            </a:endParaRPr>
          </a:p>
        </p:txBody>
      </p:sp>
      <p:sp>
        <p:nvSpPr>
          <p:cNvPr id="2" name="Rectangle 1"/>
          <p:cNvSpPr/>
          <p:nvPr/>
        </p:nvSpPr>
        <p:spPr>
          <a:xfrm>
            <a:off x="158213" y="3689056"/>
            <a:ext cx="8881283" cy="2123658"/>
          </a:xfrm>
          <a:prstGeom prst="rect">
            <a:avLst/>
          </a:prstGeom>
        </p:spPr>
        <p:txBody>
          <a:bodyPr wrap="square">
            <a:spAutoFit/>
          </a:bodyPr>
          <a:lstStyle/>
          <a:p>
            <a:pPr marL="342900" indent="-342900">
              <a:buFont typeface="Arial" panose="020B0604020202020204" pitchFamily="34" charset="0"/>
              <a:buChar char="•"/>
            </a:pPr>
            <a:r>
              <a:rPr lang="en-US" sz="2400" b="1" dirty="0">
                <a:solidFill>
                  <a:srgbClr val="00A8F1"/>
                </a:solidFill>
              </a:rPr>
              <a:t>ADSL Variables </a:t>
            </a:r>
          </a:p>
          <a:p>
            <a:r>
              <a:rPr lang="en-US" dirty="0" smtClean="0"/>
              <a:t>Merge   </a:t>
            </a:r>
            <a:r>
              <a:rPr lang="en-US" dirty="0"/>
              <a:t>ADSL variables needed for analysis or reference. </a:t>
            </a:r>
          </a:p>
          <a:p>
            <a:r>
              <a:rPr lang="en-US" dirty="0"/>
              <a:t>Be aware that only subjects with an SDTM record would have an analysis record</a:t>
            </a:r>
            <a:r>
              <a:rPr lang="en-US" dirty="0" smtClean="0"/>
              <a:t>.</a:t>
            </a:r>
          </a:p>
          <a:p>
            <a:r>
              <a:rPr lang="en-US" dirty="0" smtClean="0"/>
              <a:t>Thus it is recommended to select population </a:t>
            </a:r>
            <a:r>
              <a:rPr lang="en-US" dirty="0"/>
              <a:t>indicators and denominator counts for percentages </a:t>
            </a:r>
            <a:r>
              <a:rPr lang="en-US" dirty="0" smtClean="0"/>
              <a:t> derived </a:t>
            </a:r>
            <a:r>
              <a:rPr lang="en-US" dirty="0"/>
              <a:t>from ADSL and not from the occurrence analysis dataset</a:t>
            </a:r>
          </a:p>
          <a:p>
            <a:endParaRPr lang="en-US" dirty="0"/>
          </a:p>
          <a:p>
            <a:endParaRPr lang="en-US" dirty="0"/>
          </a:p>
        </p:txBody>
      </p:sp>
    </p:spTree>
    <p:extLst>
      <p:ext uri="{BB962C8B-B14F-4D97-AF65-F5344CB8AC3E}">
        <p14:creationId xmlns:p14="http://schemas.microsoft.com/office/powerpoint/2010/main" val="304232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153293" y="509445"/>
            <a:ext cx="8511639" cy="535539"/>
          </a:xfrm>
        </p:spPr>
        <p:txBody>
          <a:bodyPr>
            <a:normAutofit/>
          </a:bodyPr>
          <a:lstStyle/>
          <a:p>
            <a:r>
              <a:rPr lang="en-US" sz="2800" dirty="0" smtClean="0">
                <a:solidFill>
                  <a:schemeClr val="bg1"/>
                </a:solidFill>
              </a:rPr>
              <a:t>OCCDS </a:t>
            </a:r>
            <a:r>
              <a:rPr lang="en-US" sz="2800" dirty="0">
                <a:solidFill>
                  <a:schemeClr val="bg1"/>
                </a:solidFill>
              </a:rPr>
              <a:t>: </a:t>
            </a:r>
            <a:r>
              <a:rPr lang="en-US" sz="2800" b="1" dirty="0" smtClean="0">
                <a:solidFill>
                  <a:schemeClr val="bg1"/>
                </a:solidFill>
              </a:rPr>
              <a:t>Variable </a:t>
            </a:r>
            <a:r>
              <a:rPr lang="en-US" sz="2800" b="1" dirty="0">
                <a:solidFill>
                  <a:schemeClr val="bg1"/>
                </a:solidFill>
              </a:rPr>
              <a:t>Metadata </a:t>
            </a:r>
            <a:endParaRPr lang="en-US" sz="2800" dirty="0">
              <a:solidFill>
                <a:schemeClr val="bg1"/>
              </a:solidFill>
            </a:endParaRPr>
          </a:p>
        </p:txBody>
      </p:sp>
      <p:sp>
        <p:nvSpPr>
          <p:cNvPr id="6" name="Content Placeholder 5"/>
          <p:cNvSpPr>
            <a:spLocks noGrp="1"/>
          </p:cNvSpPr>
          <p:nvPr>
            <p:ph idx="1"/>
          </p:nvPr>
        </p:nvSpPr>
        <p:spPr>
          <a:xfrm>
            <a:off x="0" y="1044984"/>
            <a:ext cx="8511639" cy="3771636"/>
          </a:xfrm>
        </p:spPr>
        <p:txBody>
          <a:bodyPr/>
          <a:lstStyle/>
          <a:p>
            <a:r>
              <a:rPr lang="en-US" sz="2400" b="1" dirty="0">
                <a:solidFill>
                  <a:srgbClr val="00A8F1"/>
                </a:solidFill>
              </a:rPr>
              <a:t>Dictionary Coding and Categorization </a:t>
            </a:r>
            <a:r>
              <a:rPr lang="en-US" sz="1800" b="1" dirty="0">
                <a:solidFill>
                  <a:srgbClr val="00A8F1"/>
                </a:solidFill>
              </a:rPr>
              <a:t>Variables </a:t>
            </a:r>
            <a:endParaRPr lang="en-US" sz="1800" b="1" dirty="0" smtClean="0">
              <a:solidFill>
                <a:srgbClr val="00A8F1"/>
              </a:solidFill>
            </a:endParaRPr>
          </a:p>
        </p:txBody>
      </p:sp>
      <p:sp>
        <p:nvSpPr>
          <p:cNvPr id="5" name="Text Placeholder 4"/>
          <p:cNvSpPr txBox="1">
            <a:spLocks noGrp="1"/>
          </p:cNvSpPr>
          <p:nvPr>
            <p:ph type="body" sz="quarter" idx="10"/>
          </p:nvPr>
        </p:nvSpPr>
        <p:spPr>
          <a:prstGeom prst="rect">
            <a:avLst/>
          </a:prstGeom>
        </p:spPr>
        <p:txBody>
          <a:bodyPr/>
          <a:lst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algn="ctr"/>
            <a:r>
              <a:rPr lang="en-US" sz="1000" dirty="0">
                <a:solidFill>
                  <a:schemeClr val="tx1">
                    <a:lumMod val="50000"/>
                    <a:lumOff val="50000"/>
                  </a:schemeClr>
                </a:solidFill>
              </a:rPr>
              <a:t>TCS confidential</a:t>
            </a:r>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484535"/>
            <a:ext cx="9144000" cy="4410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Oval Callout 1"/>
          <p:cNvSpPr/>
          <p:nvPr/>
        </p:nvSpPr>
        <p:spPr>
          <a:xfrm>
            <a:off x="2194559" y="909768"/>
            <a:ext cx="3709851" cy="1493797"/>
          </a:xfrm>
          <a:prstGeom prst="wedgeEllipseCallout">
            <a:avLst>
              <a:gd name="adj1" fmla="val -74412"/>
              <a:gd name="adj2" fmla="val 20796"/>
            </a:avLst>
          </a:prstGeom>
          <a:solidFill>
            <a:schemeClr val="bg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i="1" dirty="0">
                <a:solidFill>
                  <a:schemeClr val="tx1"/>
                </a:solidFill>
              </a:rPr>
              <a:t>variable label differs depending on the SDTM domain </a:t>
            </a:r>
            <a:endParaRPr lang="en-US" dirty="0">
              <a:solidFill>
                <a:schemeClr val="tx1"/>
              </a:solidFill>
            </a:endParaRPr>
          </a:p>
        </p:txBody>
      </p:sp>
    </p:spTree>
    <p:extLst>
      <p:ext uri="{BB962C8B-B14F-4D97-AF65-F5344CB8AC3E}">
        <p14:creationId xmlns:p14="http://schemas.microsoft.com/office/powerpoint/2010/main" val="4005963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153293" y="509445"/>
            <a:ext cx="8511639" cy="535539"/>
          </a:xfrm>
        </p:spPr>
        <p:txBody>
          <a:bodyPr>
            <a:normAutofit/>
          </a:bodyPr>
          <a:lstStyle/>
          <a:p>
            <a:r>
              <a:rPr lang="en-US" sz="2800" dirty="0" smtClean="0">
                <a:solidFill>
                  <a:schemeClr val="bg1"/>
                </a:solidFill>
              </a:rPr>
              <a:t>OCCDS </a:t>
            </a:r>
            <a:r>
              <a:rPr lang="en-US" sz="2800" dirty="0">
                <a:solidFill>
                  <a:schemeClr val="bg1"/>
                </a:solidFill>
              </a:rPr>
              <a:t>: </a:t>
            </a:r>
            <a:r>
              <a:rPr lang="en-US" sz="2800" b="1" dirty="0" smtClean="0">
                <a:solidFill>
                  <a:schemeClr val="bg1"/>
                </a:solidFill>
              </a:rPr>
              <a:t>Variable </a:t>
            </a:r>
            <a:r>
              <a:rPr lang="en-US" sz="2800" b="1" dirty="0">
                <a:solidFill>
                  <a:schemeClr val="bg1"/>
                </a:solidFill>
              </a:rPr>
              <a:t>Metadata </a:t>
            </a:r>
            <a:endParaRPr lang="en-US" sz="2800" dirty="0">
              <a:solidFill>
                <a:schemeClr val="bg1"/>
              </a:solidFill>
            </a:endParaRPr>
          </a:p>
        </p:txBody>
      </p:sp>
      <p:sp>
        <p:nvSpPr>
          <p:cNvPr id="5" name="Text Placeholder 4"/>
          <p:cNvSpPr txBox="1">
            <a:spLocks noGrp="1"/>
          </p:cNvSpPr>
          <p:nvPr>
            <p:ph type="body" sz="quarter" idx="10"/>
          </p:nvPr>
        </p:nvSpPr>
        <p:spPr>
          <a:prstGeom prst="rect">
            <a:avLst/>
          </a:prstGeom>
        </p:spPr>
        <p:txBody>
          <a:bodyPr/>
          <a:lst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algn="ctr"/>
            <a:r>
              <a:rPr lang="en-US" sz="1000" dirty="0">
                <a:solidFill>
                  <a:schemeClr val="tx1">
                    <a:lumMod val="50000"/>
                    <a:lumOff val="50000"/>
                  </a:schemeClr>
                </a:solidFill>
              </a:rPr>
              <a:t>TCS confidential</a:t>
            </a:r>
          </a:p>
        </p:txBody>
      </p:sp>
      <p:sp>
        <p:nvSpPr>
          <p:cNvPr id="2" name="Rectangle 1"/>
          <p:cNvSpPr/>
          <p:nvPr/>
        </p:nvSpPr>
        <p:spPr>
          <a:xfrm>
            <a:off x="-1" y="1149673"/>
            <a:ext cx="5982789" cy="830997"/>
          </a:xfrm>
          <a:prstGeom prst="rect">
            <a:avLst/>
          </a:prstGeom>
        </p:spPr>
        <p:txBody>
          <a:bodyPr wrap="square">
            <a:spAutoFit/>
          </a:bodyPr>
          <a:lstStyle/>
          <a:p>
            <a:r>
              <a:rPr lang="en-US" sz="2400" b="1" dirty="0">
                <a:solidFill>
                  <a:srgbClr val="00A8F1"/>
                </a:solidFill>
              </a:rPr>
              <a:t>Dictionary Coding and Categorization Variables </a:t>
            </a:r>
          </a:p>
        </p:txBody>
      </p:sp>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560098"/>
            <a:ext cx="9144000" cy="323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6" name="Picture 4"/>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13064" y="1883948"/>
            <a:ext cx="9144000" cy="15491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7"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25" y="3452129"/>
            <a:ext cx="9136963" cy="22628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1044785"/>
      </p:ext>
    </p:extLst>
  </p:cSld>
  <p:clrMapOvr>
    <a:masterClrMapping/>
  </p:clrMapOvr>
  <p:timing>
    <p:tnLst>
      <p:par>
        <p:cTn id="1" dur="indefinite" restart="never" nodeType="tmRoot"/>
      </p:par>
    </p:tnLst>
  </p:timing>
</p:sld>
</file>

<file path=ppt/theme/theme1.xml><?xml version="1.0" encoding="utf-8"?>
<a:theme xmlns:a="http://schemas.openxmlformats.org/drawingml/2006/main" name="Theme 1">
  <a:themeElements>
    <a:clrScheme name="TA Color Template">
      <a:dk1>
        <a:sysClr val="windowText" lastClr="000000"/>
      </a:dk1>
      <a:lt1>
        <a:sysClr val="window" lastClr="FFFFFF"/>
      </a:lt1>
      <a:dk2>
        <a:srgbClr val="1F497D"/>
      </a:dk2>
      <a:lt2>
        <a:srgbClr val="EEECE1"/>
      </a:lt2>
      <a:accent1>
        <a:srgbClr val="006BB6"/>
      </a:accent1>
      <a:accent2>
        <a:srgbClr val="00A0A2"/>
      </a:accent2>
      <a:accent3>
        <a:srgbClr val="6D6E72"/>
      </a:accent3>
      <a:accent4>
        <a:srgbClr val="2C3E50"/>
      </a:accent4>
      <a:accent5>
        <a:srgbClr val="8E44AE"/>
      </a:accent5>
      <a:accent6>
        <a:srgbClr val="2981BC"/>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9525">
          <a:solidFill>
            <a:schemeClr val="bg1">
              <a:lumMod val="50000"/>
            </a:schemeClr>
          </a:solidFill>
          <a:tailEnd type="triangle"/>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 xmlns:thm15="http://schemas.microsoft.com/office/thememl/2012/main" name="Theme1" id="{A3BCF0A7-0E8F-433E-8993-91B81FC0B25A}" vid="{358B5F3C-0965-4CB2-8AA0-72D725F21A72}"/>
    </a:ext>
  </a:extLst>
</a:theme>
</file>

<file path=ppt/theme/theme2.xml><?xml version="1.0" encoding="utf-8"?>
<a:theme xmlns:a="http://schemas.openxmlformats.org/drawingml/2006/main" name="Theme 2">
  <a:themeElements>
    <a:clrScheme name="TA Color Template">
      <a:dk1>
        <a:sysClr val="windowText" lastClr="000000"/>
      </a:dk1>
      <a:lt1>
        <a:sysClr val="window" lastClr="FFFFFF"/>
      </a:lt1>
      <a:dk2>
        <a:srgbClr val="1F497D"/>
      </a:dk2>
      <a:lt2>
        <a:srgbClr val="EEECE1"/>
      </a:lt2>
      <a:accent1>
        <a:srgbClr val="006BB6"/>
      </a:accent1>
      <a:accent2>
        <a:srgbClr val="00A0A2"/>
      </a:accent2>
      <a:accent3>
        <a:srgbClr val="6D6E72"/>
      </a:accent3>
      <a:accent4>
        <a:srgbClr val="2C3E50"/>
      </a:accent4>
      <a:accent5>
        <a:srgbClr val="8E44AE"/>
      </a:accent5>
      <a:accent6>
        <a:srgbClr val="2981BC"/>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9525">
          <a:solidFill>
            <a:schemeClr val="bg1">
              <a:lumMod val="50000"/>
            </a:schemeClr>
          </a:solidFill>
          <a:tailEnd type="triangle"/>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 xmlns:thm15="http://schemas.microsoft.com/office/thememl/2012/main" name="Theme1" id="{A3BCF0A7-0E8F-433E-8993-91B81FC0B25A}" vid="{358B5F3C-0965-4CB2-8AA0-72D725F21A72}"/>
    </a:ext>
  </a:extLst>
</a:theme>
</file>

<file path=ppt/theme/theme3.xml><?xml version="1.0" encoding="utf-8"?>
<a:theme xmlns:a="http://schemas.openxmlformats.org/drawingml/2006/main" name="Theme 3">
  <a:themeElements>
    <a:clrScheme name="TA Color Template">
      <a:dk1>
        <a:sysClr val="windowText" lastClr="000000"/>
      </a:dk1>
      <a:lt1>
        <a:sysClr val="window" lastClr="FFFFFF"/>
      </a:lt1>
      <a:dk2>
        <a:srgbClr val="1F497D"/>
      </a:dk2>
      <a:lt2>
        <a:srgbClr val="EEECE1"/>
      </a:lt2>
      <a:accent1>
        <a:srgbClr val="006BB6"/>
      </a:accent1>
      <a:accent2>
        <a:srgbClr val="00A0A2"/>
      </a:accent2>
      <a:accent3>
        <a:srgbClr val="6D6E72"/>
      </a:accent3>
      <a:accent4>
        <a:srgbClr val="2C3E50"/>
      </a:accent4>
      <a:accent5>
        <a:srgbClr val="8E44AE"/>
      </a:accent5>
      <a:accent6>
        <a:srgbClr val="2981BC"/>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9525">
          <a:solidFill>
            <a:schemeClr val="bg1">
              <a:lumMod val="50000"/>
            </a:schemeClr>
          </a:solidFill>
          <a:tailEnd type="triangle"/>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 xmlns:thm15="http://schemas.microsoft.com/office/thememl/2012/main" name="Theme1" id="{A3BCF0A7-0E8F-433E-8993-91B81FC0B25A}" vid="{358B5F3C-0965-4CB2-8AA0-72D725F21A72}"/>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Theme1</Template>
  <TotalTime>11927</TotalTime>
  <Words>1194</Words>
  <Application>Microsoft Office PowerPoint</Application>
  <PresentationFormat>On-screen Show (16:10)</PresentationFormat>
  <Paragraphs>140</Paragraphs>
  <Slides>28</Slides>
  <Notes>14</Notes>
  <HiddenSlides>0</HiddenSlides>
  <MMClips>0</MMClips>
  <ScaleCrop>false</ScaleCrop>
  <HeadingPairs>
    <vt:vector size="4" baseType="variant">
      <vt:variant>
        <vt:lpstr>Theme</vt:lpstr>
      </vt:variant>
      <vt:variant>
        <vt:i4>3</vt:i4>
      </vt:variant>
      <vt:variant>
        <vt:lpstr>Slide Titles</vt:lpstr>
      </vt:variant>
      <vt:variant>
        <vt:i4>28</vt:i4>
      </vt:variant>
    </vt:vector>
  </HeadingPairs>
  <TitlesOfParts>
    <vt:vector size="31" baseType="lpstr">
      <vt:lpstr>Theme 1</vt:lpstr>
      <vt:lpstr>Theme 2</vt:lpstr>
      <vt:lpstr>Theme 3</vt:lpstr>
      <vt:lpstr>OCCDS - ADaM Structure for Occurrence Data </vt:lpstr>
      <vt:lpstr>Confidentiality Statement</vt:lpstr>
      <vt:lpstr>Data Structure</vt:lpstr>
      <vt:lpstr>PowerPoint Presentation</vt:lpstr>
      <vt:lpstr>PowerPoint Presentation</vt:lpstr>
      <vt:lpstr>Table Programming</vt:lpstr>
      <vt:lpstr>PowerPoint Presentation</vt:lpstr>
      <vt:lpstr>OCCDS : Variable Metadata </vt:lpstr>
      <vt:lpstr>OCCDS : Variable Metadata </vt:lpstr>
      <vt:lpstr>OCCDS : Variable Metadata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Sample ADaM dataset for creating report</vt:lpstr>
      <vt:lpstr>PowerPoint Presentation</vt:lpstr>
      <vt:lpstr>PowerPoint Presentation</vt:lpstr>
      <vt:lpstr>PowerPoint Presentation</vt:lpstr>
      <vt:lpstr>Thank You</vt:lpstr>
      <vt:lpstr>Document Release Notice</vt:lpstr>
      <vt:lpstr>Change/Revision History</vt:lpstr>
    </vt:vector>
  </TitlesOfParts>
  <Company>TCS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Ravi Varma</dc:creator>
  <cp:lastModifiedBy>Anagha Bhatkhande</cp:lastModifiedBy>
  <cp:revision>607</cp:revision>
  <cp:lastPrinted>2016-10-12T10:17:13Z</cp:lastPrinted>
  <dcterms:created xsi:type="dcterms:W3CDTF">2016-08-22T11:45:13Z</dcterms:created>
  <dcterms:modified xsi:type="dcterms:W3CDTF">2018-01-30T11:46:30Z</dcterms:modified>
</cp:coreProperties>
</file>